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5"/>
  </p:notesMasterIdLst>
  <p:sldIdLst>
    <p:sldId id="290" r:id="rId2"/>
    <p:sldId id="291" r:id="rId3"/>
    <p:sldId id="296" r:id="rId4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23" autoAdjust="0"/>
  </p:normalViewPr>
  <p:slideViewPr>
    <p:cSldViewPr>
      <p:cViewPr>
        <p:scale>
          <a:sx n="75" d="100"/>
          <a:sy n="75" d="100"/>
        </p:scale>
        <p:origin x="-1836" y="-8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SYSTEMES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88504" y="188640"/>
            <a:ext cx="9417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BTS Maintenance des Systèmes – Levallois– 27 janvier 2015</a:t>
            </a:r>
            <a:endParaRPr lang="fr-FR" sz="2000" dirty="0"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52600" y="2348880"/>
          <a:ext cx="7632846" cy="389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2"/>
                <a:gridCol w="2544282"/>
                <a:gridCol w="2544282"/>
              </a:tblGrid>
              <a:tr h="47476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1ère Année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2ème Année</a:t>
                      </a:r>
                      <a:endParaRPr lang="fr-FR" sz="2400" dirty="0"/>
                    </a:p>
                  </a:txBody>
                  <a:tcPr/>
                </a:tc>
              </a:tr>
              <a:tr h="1234384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Etude pluri technologiques des systèmes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 smtClean="0"/>
                    </a:p>
                    <a:p>
                      <a:pPr algn="ctr"/>
                      <a:r>
                        <a:rPr lang="fr-FR" sz="2400" dirty="0" smtClean="0"/>
                        <a:t>2 + 3 + 3 + 5 + 5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pPr algn="ctr"/>
                      <a:r>
                        <a:rPr lang="fr-FR" sz="2400" dirty="0" smtClean="0"/>
                        <a:t>2 + 2 + 2 + 6 + 6</a:t>
                      </a:r>
                      <a:endParaRPr lang="fr-FR" sz="2400" dirty="0"/>
                    </a:p>
                  </a:txBody>
                  <a:tcPr/>
                </a:tc>
              </a:tr>
              <a:tr h="85457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Organisation de la maintenance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+ 2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0 + 2 + 2</a:t>
                      </a:r>
                    </a:p>
                    <a:p>
                      <a:endParaRPr lang="fr-FR" sz="2400" dirty="0"/>
                    </a:p>
                  </a:txBody>
                  <a:tcPr/>
                </a:tc>
              </a:tr>
              <a:tr h="85457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Techniques de maintenance 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+ 5 + 5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2 + 1 + 1 + 4 + 4</a:t>
                      </a:r>
                    </a:p>
                    <a:p>
                      <a:endParaRPr lang="fr-FR" sz="2400" dirty="0"/>
                    </a:p>
                  </a:txBody>
                  <a:tcPr/>
                </a:tc>
              </a:tr>
              <a:tr h="47476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Total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34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64568" y="908720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Heures professeurs</a:t>
            </a:r>
          </a:p>
          <a:p>
            <a:pPr algn="ctr"/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enseignement technologique</a:t>
            </a: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 descr="logo_lyc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692696"/>
            <a:ext cx="1189484" cy="9091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60512" y="1628800"/>
          <a:ext cx="8856984" cy="221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936104"/>
                <a:gridCol w="792088"/>
                <a:gridCol w="936104"/>
                <a:gridCol w="980417"/>
                <a:gridCol w="908409"/>
                <a:gridCol w="529905"/>
                <a:gridCol w="605605"/>
              </a:tblGrid>
              <a:tr h="7334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Etude 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Pluri technologiques </a:t>
                      </a:r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des 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Systèmes (EPS)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Techniques de 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Maintenance,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Conduite, Prévention.</a:t>
                      </a:r>
                      <a:endParaRPr lang="fr-FR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(TMCP)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Organisation de la 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Maintenance</a:t>
                      </a:r>
                    </a:p>
                    <a:p>
                      <a:pPr algn="ctr" fontAlgn="b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(OM)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fr-FR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Prof 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Cours (1)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TD (3)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TP (5)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Cours (1)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* TD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(2)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Prof 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Cours (1)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TD (3)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TP (5)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Prof 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Cours (1)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TP (5)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Prof 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TP (5)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88504" y="188640"/>
            <a:ext cx="9417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BTS Maintenance des Systèmes – Levallois– 27 janvier 2015</a:t>
            </a:r>
            <a:endParaRPr lang="fr-FR" sz="2000" dirty="0"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01272" y="98072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1</a:t>
            </a:r>
            <a:r>
              <a:rPr lang="fr-FR" sz="2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2400" b="1" dirty="0" smtClean="0">
                <a:solidFill>
                  <a:srgbClr val="0070C0"/>
                </a:solidFill>
              </a:rPr>
              <a:t> Année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512" y="4149080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Classe de 30 étudiants.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Éviter qu’un étudiant ait le même enseignant durant la semaine.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144688" y="1052736"/>
            <a:ext cx="468052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Organisation 2014/2015  - Jules Ferry Versailles</a:t>
            </a:r>
            <a:endParaRPr lang="fr-FR" dirty="0"/>
          </a:p>
        </p:txBody>
      </p:sp>
      <p:pic>
        <p:nvPicPr>
          <p:cNvPr id="13" name="Picture 2" descr="logo_lyc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692696"/>
            <a:ext cx="1189484" cy="9091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60512" y="1124744"/>
          <a:ext cx="2160240" cy="245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</a:tblGrid>
              <a:tr h="3795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OM       Classe    Prof A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95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PC</a:t>
                      </a:r>
                      <a:r>
                        <a:rPr lang="fr-FR" sz="1400" baseline="0" dirty="0" smtClean="0"/>
                        <a:t>  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Gp B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OM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algn="ctr"/>
                      <a:r>
                        <a:rPr lang="fr-FR" sz="1400" dirty="0" smtClean="0"/>
                        <a:t> Gp A</a:t>
                      </a:r>
                      <a:r>
                        <a:rPr lang="fr-FR" sz="1400" baseline="0" dirty="0" smtClean="0"/>
                        <a:t>  Prof A</a:t>
                      </a:r>
                      <a:endParaRPr lang="fr-FR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PC</a:t>
                      </a:r>
                      <a:r>
                        <a:rPr lang="fr-FR" sz="1400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Gp B</a:t>
                      </a:r>
                      <a:endParaRPr lang="fr-F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OM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 Prof A</a:t>
                      </a:r>
                      <a:endParaRPr lang="fr-FR" sz="1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OM 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PC</a:t>
                      </a:r>
                      <a:r>
                        <a:rPr lang="fr-FR" sz="1400" baseline="0" dirty="0" smtClean="0"/>
                        <a:t>  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Gp A</a:t>
                      </a:r>
                      <a:endParaRPr lang="fr-FR" sz="1400" dirty="0"/>
                    </a:p>
                  </a:txBody>
                  <a:tcPr anchor="ctr"/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OM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PC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Gp A</a:t>
                      </a:r>
                      <a:endParaRPr lang="fr-FR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60512" y="4005064"/>
          <a:ext cx="2160240" cy="141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</a:tblGrid>
              <a:tr h="3795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EPS       Classe    Prof A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95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algn="ctr"/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algn="ctr"/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 Prof A</a:t>
                      </a:r>
                      <a:endParaRPr lang="fr-FR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792760" y="836712"/>
          <a:ext cx="2160240" cy="1863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08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 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 Gp A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7401272" y="1124744"/>
          <a:ext cx="2160240" cy="141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795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 TMCP   Classe   Prof C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95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TMCP</a:t>
                      </a:r>
                      <a:r>
                        <a:rPr lang="fr-FR" sz="14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C</a:t>
                      </a:r>
                      <a:endParaRPr lang="fr-FR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TMCP </a:t>
                      </a:r>
                    </a:p>
                    <a:p>
                      <a:pPr algn="ctr"/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 Prof D</a:t>
                      </a:r>
                      <a:endParaRPr lang="fr-FR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TMCP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C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TMCP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D</a:t>
                      </a:r>
                      <a:endParaRPr lang="fr-FR" sz="14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025008" y="3573016"/>
          <a:ext cx="2160240" cy="193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</a:tblGrid>
              <a:tr h="37952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EPS       Classe    Prof B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95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algn="ctr"/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algn="ctr"/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 Prof A</a:t>
                      </a:r>
                      <a:endParaRPr lang="fr-FR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B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EPS 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A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7329264" y="3140968"/>
          <a:ext cx="2160240" cy="193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</a:tblGrid>
              <a:tr h="379522">
                <a:tc gridSpan="2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95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TMCP</a:t>
                      </a:r>
                      <a:r>
                        <a:rPr lang="fr-FR" sz="14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C</a:t>
                      </a:r>
                      <a:endParaRPr lang="fr-FR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TMCP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algn="ctr"/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 Prof D</a:t>
                      </a:r>
                      <a:endParaRPr lang="fr-FR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TMCP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C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TMCP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D</a:t>
                      </a:r>
                      <a:endParaRPr lang="fr-FR" sz="14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9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TMCP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B</a:t>
                      </a:r>
                      <a:r>
                        <a:rPr lang="fr-FR" sz="1400" baseline="0" dirty="0" smtClean="0"/>
                        <a:t> Prof C</a:t>
                      </a:r>
                      <a:endParaRPr lang="fr-FR" sz="140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TMCP</a:t>
                      </a:r>
                      <a:r>
                        <a:rPr lang="fr-FR" sz="140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Gp A</a:t>
                      </a:r>
                      <a:r>
                        <a:rPr lang="fr-FR" sz="1400" baseline="0" dirty="0" smtClean="0"/>
                        <a:t> Prof D</a:t>
                      </a:r>
                      <a:endParaRPr lang="fr-FR" sz="14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560512" y="620688"/>
            <a:ext cx="9001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893763" algn="l"/>
                <a:tab pos="3140075" algn="l"/>
                <a:tab pos="5292725" algn="l"/>
                <a:tab pos="7802563" algn="l"/>
              </a:tabLst>
            </a:pPr>
            <a:r>
              <a:rPr lang="fr-FR" dirty="0" smtClean="0"/>
              <a:t>	J1	J2	J3	J5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60512" y="5517232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1600" dirty="0" smtClean="0"/>
              <a:t>OM  : </a:t>
            </a:r>
            <a:r>
              <a:rPr lang="fr-FR" sz="1600" dirty="0" smtClean="0">
                <a:latin typeface="Arial"/>
              </a:rPr>
              <a:t>Organisation de la Maintenance.</a:t>
            </a:r>
          </a:p>
          <a:p>
            <a:pPr fontAlgn="b"/>
            <a:r>
              <a:rPr lang="fr-FR" sz="1600" dirty="0" smtClean="0">
                <a:latin typeface="Arial"/>
              </a:rPr>
              <a:t>EPS : Etude Pluri technologiques des Systèmes.</a:t>
            </a:r>
          </a:p>
          <a:p>
            <a:pPr fontAlgn="b"/>
            <a:r>
              <a:rPr lang="fr-FR" sz="1600" dirty="0" smtClean="0">
                <a:latin typeface="Arial"/>
              </a:rPr>
              <a:t>TPMC : Techniques de Maintenance, Conduite, Prévention.</a:t>
            </a:r>
          </a:p>
          <a:p>
            <a:pPr fontAlgn="b"/>
            <a:r>
              <a:rPr lang="fr-FR" sz="1600" dirty="0" smtClean="0">
                <a:latin typeface="Arial"/>
              </a:rPr>
              <a:t>PC : Physique Chimie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609184" y="594928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Gp A : Groupe A</a:t>
            </a:r>
          </a:p>
          <a:p>
            <a:r>
              <a:rPr lang="fr-FR" sz="1600" dirty="0" smtClean="0"/>
              <a:t>Gp B : Groupe B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432720" y="188640"/>
            <a:ext cx="47525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Organisation 2014/2015  - Jules Ferry Versailles</a:t>
            </a:r>
            <a:endParaRPr lang="fr-FR" dirty="0"/>
          </a:p>
        </p:txBody>
      </p:sp>
      <p:pic>
        <p:nvPicPr>
          <p:cNvPr id="13" name="Picture 2" descr="logo_lyc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1392" y="5445224"/>
            <a:ext cx="1189484" cy="9091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2866</TotalTime>
  <Words>427</Words>
  <Application>Microsoft Office PowerPoint</Application>
  <PresentationFormat>Format A4 (210 x 297 mm)</PresentationFormat>
  <Paragraphs>138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Dominique Petrella</cp:lastModifiedBy>
  <cp:revision>160</cp:revision>
  <cp:lastPrinted>2013-12-07T08:24:26Z</cp:lastPrinted>
  <dcterms:created xsi:type="dcterms:W3CDTF">2013-06-06T06:04:00Z</dcterms:created>
  <dcterms:modified xsi:type="dcterms:W3CDTF">2015-01-26T11:34:48Z</dcterms:modified>
</cp:coreProperties>
</file>