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0691813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F9EDB5F-4BF6-F919-7C0D-C7D13AC59D19}" v="9" dt="2024-02-20T20:35:45.66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 varScale="1">
        <p:scale>
          <a:sx n="85" d="100"/>
          <a:sy n="85" d="100"/>
        </p:scale>
        <p:origin x="-780" y="-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ouchta barzani" userId="S::bouchta.barzani@ac-besancon.fr::9e25cf9f-5a56-4252-9633-a07c91ddcd82" providerId="AD" clId="Web-{AF9EDB5F-4BF6-F919-7C0D-C7D13AC59D19}"/>
    <pc:docChg chg="modSld">
      <pc:chgData name="bouchta barzani" userId="S::bouchta.barzani@ac-besancon.fr::9e25cf9f-5a56-4252-9633-a07c91ddcd82" providerId="AD" clId="Web-{AF9EDB5F-4BF6-F919-7C0D-C7D13AC59D19}" dt="2024-02-20T20:35:45.660" v="7" actId="1076"/>
      <pc:docMkLst>
        <pc:docMk/>
      </pc:docMkLst>
      <pc:sldChg chg="modSp">
        <pc:chgData name="bouchta barzani" userId="S::bouchta.barzani@ac-besancon.fr::9e25cf9f-5a56-4252-9633-a07c91ddcd82" providerId="AD" clId="Web-{AF9EDB5F-4BF6-F919-7C0D-C7D13AC59D19}" dt="2024-02-20T20:35:45.660" v="7" actId="1076"/>
        <pc:sldMkLst>
          <pc:docMk/>
          <pc:sldMk cId="0" sldId="256"/>
        </pc:sldMkLst>
        <pc:picChg chg="mod modCrop">
          <ac:chgData name="bouchta barzani" userId="S::bouchta.barzani@ac-besancon.fr::9e25cf9f-5a56-4252-9633-a07c91ddcd82" providerId="AD" clId="Web-{AF9EDB5F-4BF6-F919-7C0D-C7D13AC59D19}" dt="2024-02-20T20:35:45.660" v="7" actId="1076"/>
          <ac:picMkLst>
            <pc:docMk/>
            <pc:sldMk cId="0" sldId="256"/>
            <ac:picMk id="3077" creationId="{688EF562-2CFA-0011-5062-9CC5D6B969DA}"/>
          </ac:picMkLst>
        </pc:picChg>
      </pc:sldChg>
    </pc:docChg>
  </pc:docChgLst>
  <pc:docChgLst>
    <pc:chgData clId="Web-{AF9EDB5F-4BF6-F919-7C0D-C7D13AC59D19}"/>
    <pc:docChg chg="modSld">
      <pc:chgData name="" userId="" providerId="" clId="Web-{AF9EDB5F-4BF6-F919-7C0D-C7D13AC59D19}" dt="2024-02-20T20:34:01.141" v="0" actId="14100"/>
      <pc:docMkLst>
        <pc:docMk/>
      </pc:docMkLst>
      <pc:sldChg chg="modSp">
        <pc:chgData name="" userId="" providerId="" clId="Web-{AF9EDB5F-4BF6-F919-7C0D-C7D13AC59D19}" dt="2024-02-20T20:34:01.141" v="0" actId="14100"/>
        <pc:sldMkLst>
          <pc:docMk/>
          <pc:sldMk cId="0" sldId="256"/>
        </pc:sldMkLst>
        <pc:picChg chg="mod">
          <ac:chgData name="" userId="" providerId="" clId="Web-{AF9EDB5F-4BF6-F919-7C0D-C7D13AC59D19}" dt="2024-02-20T20:34:01.141" v="0" actId="14100"/>
          <ac:picMkLst>
            <pc:docMk/>
            <pc:sldMk cId="0" sldId="256"/>
            <ac:picMk id="3077" creationId="{688EF562-2CFA-0011-5062-9CC5D6B969DA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>
            <a:extLst>
              <a:ext uri="{FF2B5EF4-FFF2-40B4-BE49-F238E27FC236}">
                <a16:creationId xmlns:a16="http://schemas.microsoft.com/office/drawing/2014/main" id="{74CF4626-FA5E-6186-A25D-EB1F7D3C22B9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215900" y="812800"/>
            <a:ext cx="7126288" cy="400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0" name="Rectangle 2">
            <a:extLst>
              <a:ext uri="{FF2B5EF4-FFF2-40B4-BE49-F238E27FC236}">
                <a16:creationId xmlns:a16="http://schemas.microsoft.com/office/drawing/2014/main" id="{30F414FF-CF21-9992-38F5-C38053C70E1B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altLang="fr-FR"/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6F5CDF72-DE99-B94B-C023-AF8E9343BF13}"/>
              </a:ext>
            </a:extLst>
          </p:cNvPr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endParaRPr lang="fr-FR" altLang="fr-FR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2FFE0411-2616-6725-6F2A-2DA8CC0C0744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endParaRPr lang="fr-FR" altLang="fr-FR"/>
          </a:p>
        </p:txBody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id="{4A07C65E-589B-22AB-261E-21E110354B40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endParaRPr lang="fr-FR" altLang="fr-FR"/>
          </a:p>
        </p:txBody>
      </p:sp>
      <p:sp>
        <p:nvSpPr>
          <p:cNvPr id="2054" name="Rectangle 6">
            <a:extLst>
              <a:ext uri="{FF2B5EF4-FFF2-40B4-BE49-F238E27FC236}">
                <a16:creationId xmlns:a16="http://schemas.microsoft.com/office/drawing/2014/main" id="{5E8908DB-DF62-B15E-73C2-BAB8E705D1C4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fld id="{A3A62D10-8D68-4926-96B8-1DBA76123CD0}" type="slidenum">
              <a:rPr lang="fr-FR" altLang="fr-FR"/>
              <a:pPr/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>
            <a:extLst>
              <a:ext uri="{FF2B5EF4-FFF2-40B4-BE49-F238E27FC236}">
                <a16:creationId xmlns:a16="http://schemas.microsoft.com/office/drawing/2014/main" id="{BD1BEC15-A997-6486-A94F-E53CC2EF7F1A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86ECD6F-D1C6-4306-979E-EB098D7CF987}" type="slidenum">
              <a:rPr lang="fr-FR" altLang="fr-FR"/>
              <a:pPr/>
              <a:t>1</a:t>
            </a:fld>
            <a:endParaRPr lang="fr-FR" altLang="fr-FR"/>
          </a:p>
        </p:txBody>
      </p:sp>
      <p:sp>
        <p:nvSpPr>
          <p:cNvPr id="9217" name="Rectangle 1">
            <a:extLst>
              <a:ext uri="{FF2B5EF4-FFF2-40B4-BE49-F238E27FC236}">
                <a16:creationId xmlns:a16="http://schemas.microsoft.com/office/drawing/2014/main" id="{BFD03C8D-D973-6C48-8FE7-360C8678D8EF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44563" y="812800"/>
            <a:ext cx="5670550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218" name="Rectangle 2">
            <a:extLst>
              <a:ext uri="{FF2B5EF4-FFF2-40B4-BE49-F238E27FC236}">
                <a16:creationId xmlns:a16="http://schemas.microsoft.com/office/drawing/2014/main" id="{890160CB-520B-F5F1-102A-19CAE6B6DD2F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>
            <a:extLst>
              <a:ext uri="{FF2B5EF4-FFF2-40B4-BE49-F238E27FC236}">
                <a16:creationId xmlns:a16="http://schemas.microsoft.com/office/drawing/2014/main" id="{8C4DE164-BD77-9963-61A1-7047BEFBF505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0DAF105-A9CB-4EBE-9391-7EDAD26CEDE4}" type="slidenum">
              <a:rPr lang="fr-FR" altLang="fr-FR"/>
              <a:pPr/>
              <a:t>2</a:t>
            </a:fld>
            <a:endParaRPr lang="fr-FR" altLang="fr-FR"/>
          </a:p>
        </p:txBody>
      </p:sp>
      <p:sp>
        <p:nvSpPr>
          <p:cNvPr id="10241" name="Rectangle 1">
            <a:extLst>
              <a:ext uri="{FF2B5EF4-FFF2-40B4-BE49-F238E27FC236}">
                <a16:creationId xmlns:a16="http://schemas.microsoft.com/office/drawing/2014/main" id="{661E316B-2E48-4886-17E2-C44A1D35A448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44563" y="812800"/>
            <a:ext cx="5670550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242" name="Rectangle 2">
            <a:extLst>
              <a:ext uri="{FF2B5EF4-FFF2-40B4-BE49-F238E27FC236}">
                <a16:creationId xmlns:a16="http://schemas.microsoft.com/office/drawing/2014/main" id="{29EF3A63-F0B9-1373-C8BE-CFFCE0AB8DB6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>
            <a:extLst>
              <a:ext uri="{FF2B5EF4-FFF2-40B4-BE49-F238E27FC236}">
                <a16:creationId xmlns:a16="http://schemas.microsoft.com/office/drawing/2014/main" id="{B08BFB93-ABD5-1D6D-CEA2-ACE85345FE67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E557D08-B800-4963-855F-B838810EC9C9}" type="slidenum">
              <a:rPr lang="fr-FR" altLang="fr-FR"/>
              <a:pPr/>
              <a:t>3</a:t>
            </a:fld>
            <a:endParaRPr lang="fr-FR" altLang="fr-FR"/>
          </a:p>
        </p:txBody>
      </p:sp>
      <p:sp>
        <p:nvSpPr>
          <p:cNvPr id="11265" name="Rectangle 1">
            <a:extLst>
              <a:ext uri="{FF2B5EF4-FFF2-40B4-BE49-F238E27FC236}">
                <a16:creationId xmlns:a16="http://schemas.microsoft.com/office/drawing/2014/main" id="{516FED6D-570A-BC80-5CF7-15133667E98E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44563" y="812800"/>
            <a:ext cx="5670550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266" name="Rectangle 2">
            <a:extLst>
              <a:ext uri="{FF2B5EF4-FFF2-40B4-BE49-F238E27FC236}">
                <a16:creationId xmlns:a16="http://schemas.microsoft.com/office/drawing/2014/main" id="{BF2B3379-8B88-7DA3-CC6B-25C82CB05166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>
            <a:extLst>
              <a:ext uri="{FF2B5EF4-FFF2-40B4-BE49-F238E27FC236}">
                <a16:creationId xmlns:a16="http://schemas.microsoft.com/office/drawing/2014/main" id="{AD7758B3-2613-AD01-0885-90EBF3D7DB38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A577216-239C-4FF5-A9DC-DE7FEA320C73}" type="slidenum">
              <a:rPr lang="fr-FR" altLang="fr-FR"/>
              <a:pPr/>
              <a:t>4</a:t>
            </a:fld>
            <a:endParaRPr lang="fr-FR" altLang="fr-FR"/>
          </a:p>
        </p:txBody>
      </p:sp>
      <p:sp>
        <p:nvSpPr>
          <p:cNvPr id="12289" name="Rectangle 1">
            <a:extLst>
              <a:ext uri="{FF2B5EF4-FFF2-40B4-BE49-F238E27FC236}">
                <a16:creationId xmlns:a16="http://schemas.microsoft.com/office/drawing/2014/main" id="{406B455B-1360-30AD-03BE-7F85A01286A6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44563" y="812800"/>
            <a:ext cx="5670550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2290" name="Rectangle 2">
            <a:extLst>
              <a:ext uri="{FF2B5EF4-FFF2-40B4-BE49-F238E27FC236}">
                <a16:creationId xmlns:a16="http://schemas.microsoft.com/office/drawing/2014/main" id="{718CBAA5-39D8-0D2D-91D5-6A1622E4C8E5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>
            <a:extLst>
              <a:ext uri="{FF2B5EF4-FFF2-40B4-BE49-F238E27FC236}">
                <a16:creationId xmlns:a16="http://schemas.microsoft.com/office/drawing/2014/main" id="{CF4E7903-4A23-2DD1-D47F-9B64669C71A4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7F86088-AEEB-4FAE-BF8D-0D581FCC5E32}" type="slidenum">
              <a:rPr lang="fr-FR" altLang="fr-FR"/>
              <a:pPr/>
              <a:t>5</a:t>
            </a:fld>
            <a:endParaRPr lang="fr-FR" altLang="fr-FR"/>
          </a:p>
        </p:txBody>
      </p:sp>
      <p:sp>
        <p:nvSpPr>
          <p:cNvPr id="13313" name="Rectangle 1">
            <a:extLst>
              <a:ext uri="{FF2B5EF4-FFF2-40B4-BE49-F238E27FC236}">
                <a16:creationId xmlns:a16="http://schemas.microsoft.com/office/drawing/2014/main" id="{48039A8F-4C6A-50CD-C102-C6DC59ADE49C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44563" y="812800"/>
            <a:ext cx="5670550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3314" name="Rectangle 2">
            <a:extLst>
              <a:ext uri="{FF2B5EF4-FFF2-40B4-BE49-F238E27FC236}">
                <a16:creationId xmlns:a16="http://schemas.microsoft.com/office/drawing/2014/main" id="{4F7DF3E4-7ECC-E118-A37D-ABFD1DEE7A4C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>
            <a:extLst>
              <a:ext uri="{FF2B5EF4-FFF2-40B4-BE49-F238E27FC236}">
                <a16:creationId xmlns:a16="http://schemas.microsoft.com/office/drawing/2014/main" id="{BF04A4F2-1BF5-DB73-C290-951F61406BA8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75DDE11-8DD3-4E50-95D0-897D583F716B}" type="slidenum">
              <a:rPr lang="fr-FR" altLang="fr-FR"/>
              <a:pPr/>
              <a:t>6</a:t>
            </a:fld>
            <a:endParaRPr lang="fr-FR" altLang="fr-FR"/>
          </a:p>
        </p:txBody>
      </p:sp>
      <p:sp>
        <p:nvSpPr>
          <p:cNvPr id="14337" name="Rectangle 1">
            <a:extLst>
              <a:ext uri="{FF2B5EF4-FFF2-40B4-BE49-F238E27FC236}">
                <a16:creationId xmlns:a16="http://schemas.microsoft.com/office/drawing/2014/main" id="{5BFBB283-D4A6-7773-F9AF-912211953F2B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44563" y="812800"/>
            <a:ext cx="5670550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4338" name="Rectangle 2">
            <a:extLst>
              <a:ext uri="{FF2B5EF4-FFF2-40B4-BE49-F238E27FC236}">
                <a16:creationId xmlns:a16="http://schemas.microsoft.com/office/drawing/2014/main" id="{42605F8A-35BC-17EB-8712-491D4E0F4F00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F68C7F-8AD9-1BA3-017E-139D8CA10A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6675" y="1236663"/>
            <a:ext cx="8018463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EA5A90C-CA63-EA94-F5E7-C9BC53CBF6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6675" y="3970338"/>
            <a:ext cx="8018463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F1FB69A-1BD0-6E7F-1505-3A4B21585B0D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3EB1E3D-EA3E-A677-8C47-B0BDB8393E0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ABE8563-592E-B390-5443-AC95F19BED2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D0B55F7-2F25-4A72-B01E-3ED14B3F9D58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262811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354E62-9FFA-EDE5-EAAB-E1E0C20AF2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1A93FBA-C553-838E-27D5-08640C8017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190D6D1-0973-18FA-F39D-356B730EF467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4ADC704-69E6-A218-BACE-3CE721E24F7C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C3C2FBD-10B3-4312-5A7F-02C6C9E1928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534CAE5-7D5A-4126-ACE2-2F04C53A962F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637086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03B08DB-FCEE-C6F8-AC99-A6E41690C4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750175" y="301625"/>
            <a:ext cx="2405063" cy="58499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AEDF304-7EEE-F789-9CCB-995F26BCC2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988" y="301625"/>
            <a:ext cx="7062787" cy="58499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3D4253C-8580-027E-AFF1-C424BE08E887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6D191A9-449E-6229-999F-D38E489EB3A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7770AB-6C61-9363-2BAA-E59B75433AC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B7EA542-5708-4D60-9BE5-D1372CEDE9FF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2576883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566566-0FD0-F8A4-5A7B-2CF5D05B3D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988" y="301625"/>
            <a:ext cx="9620250" cy="12604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27A5FE-33A4-BC56-4FEE-2933347BD38B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534988" y="6886575"/>
            <a:ext cx="2489200" cy="519113"/>
          </a:xfrm>
        </p:spPr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523000B-5429-C480-A001-7A5B163C6D9A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3656013" y="6886575"/>
            <a:ext cx="3387725" cy="519113"/>
          </a:xfrm>
        </p:spPr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A8465E8-DBD8-3398-DF9D-F2CFCC8E278B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7666038" y="6886575"/>
            <a:ext cx="2489200" cy="519113"/>
          </a:xfrm>
        </p:spPr>
        <p:txBody>
          <a:bodyPr/>
          <a:lstStyle>
            <a:lvl1pPr>
              <a:defRPr/>
            </a:lvl1pPr>
          </a:lstStyle>
          <a:p>
            <a:fld id="{4A72767D-FD15-46DD-9501-82B765D6C769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862241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C8A2495-CEB9-3239-A23E-0684AFD586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0D6AD68-91AB-BCDD-FB9C-57EDE84FEF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3A08A41-5844-4495-F2EA-9A7ED132B7B8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9A96575-B1E8-6779-1418-E41689597169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8577007-0F9D-0483-DD9D-2F568ED16BD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D3A861B-5CD9-4A76-A859-2FE10D45B976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276972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7CC2C29-84CA-94B9-2AA0-BD1E3C8144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0250" y="1884363"/>
            <a:ext cx="9220200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4C50795-FBDD-EB0C-B5CC-A40B87F5B2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0250" y="5059363"/>
            <a:ext cx="9220200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18478A9-2D6D-6946-5156-03D544151E27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3A49127-2D76-80D1-C39B-81A7A17E05F9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7317536-16EA-C476-BF73-A1D6A22B6E0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14262C5-E329-4E86-9BA8-1017A74DB1A1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602613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9AC41E4-D682-B2E7-D7F0-CC8D268B89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77DD745-1B70-E359-8ED8-9DC7160997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988" y="1768475"/>
            <a:ext cx="4733925" cy="43830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38CBA9D-4025-36DD-E2E5-655E141AE9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21313" y="1768475"/>
            <a:ext cx="4733925" cy="43830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8714E6A-3168-8ED4-109B-EFA2926FEDAE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803CEB6-7BD7-B91B-F8E7-4FD0FC61BF2C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D4564AF-BB97-7939-FE3F-773E0BBEE7A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7AC721D-F457-469E-9077-51AEE457E962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022085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69DC2D-ACB8-5EA0-F521-B75345493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600" y="403225"/>
            <a:ext cx="9221788" cy="1460500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B04DEB2-198C-C158-E0A3-07767D13D3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6600" y="1852613"/>
            <a:ext cx="4522788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3721107-B2E6-07C6-CF99-0D69989612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6600" y="2760663"/>
            <a:ext cx="4522788" cy="406241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20CAEBC-E2CF-A62B-5D7B-DB3C77124E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413375" y="1852613"/>
            <a:ext cx="4545013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1E67C26-2029-93F5-93B7-402A441E82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413375" y="2760663"/>
            <a:ext cx="4545013" cy="406241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890BCCD-AB44-6FA4-FB4B-BA3B74ACC9D5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55D3517-A42C-786C-199D-4F0922058FD9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D48E322-065F-5E88-5A4A-772B0E3081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26B12CA-848E-4299-8134-354F98037AD7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959050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B477A67-B090-AFB0-C881-FC7C22038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B976344-69A0-D34B-24EB-1D767E740C34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843545F-03E7-1968-A19C-43B02BCF6112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FF30913-6A1A-951A-1165-9DBFFDD8CBE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624C5FF-81A4-40EB-A5B4-8F9F57AABE78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745168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ED72500-F874-C5AB-9CAE-42CB088609F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8A9E7FA-CB37-2656-5EFF-3241748CD31B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35F1128-F15C-9ED7-F6C3-5794B0C901A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A8C2468-4316-42D2-AB95-C96388114EC0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133574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86551FA-3CA0-7711-3837-DAA34AD55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600" y="503238"/>
            <a:ext cx="344805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4A5F365-DA7B-7260-E7EE-0C12F8A669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5013" y="1089025"/>
            <a:ext cx="541337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219BF13-2CA4-FBA8-8FB0-4300956487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36600" y="2268538"/>
            <a:ext cx="344805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6B04922-DB67-9AAB-AECF-108F141FE568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0D44DFE-C554-5019-25E7-029C87B32CCB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AA778C6-B083-C8EE-32AA-563AF4EE46D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CE41874-576E-4E5E-AE9B-3BB62CCDFEF5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84981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55D40CC-1C1B-7D83-36FE-BDD3BD493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600" y="503238"/>
            <a:ext cx="344805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AE893E84-429A-4C86-3229-810E8CAFE0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545013" y="1089025"/>
            <a:ext cx="541337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779F4D8-0B58-0592-FBC7-6433A59CE2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36600" y="2268538"/>
            <a:ext cx="344805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3D7219D-3455-0939-6F2F-7E83F6DAF575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98662BC-2292-7ED5-46FB-0B3611A4F2D9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ECAE62B-1963-1998-E389-5B0A9C2BC6D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6758A2A-4113-48B9-9B84-043B49346B04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719981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>
            <a:extLst>
              <a:ext uri="{FF2B5EF4-FFF2-40B4-BE49-F238E27FC236}">
                <a16:creationId xmlns:a16="http://schemas.microsoft.com/office/drawing/2014/main" id="{D16D7518-0CC9-67C6-2C74-7E699A6ED40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34988" y="301625"/>
            <a:ext cx="9620250" cy="126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texte-titre</a:t>
            </a:r>
          </a:p>
        </p:txBody>
      </p:sp>
      <p:sp>
        <p:nvSpPr>
          <p:cNvPr id="1026" name="Rectangle 2">
            <a:extLst>
              <a:ext uri="{FF2B5EF4-FFF2-40B4-BE49-F238E27FC236}">
                <a16:creationId xmlns:a16="http://schemas.microsoft.com/office/drawing/2014/main" id="{6D6FD344-FF12-1E44-6D12-CA9A889F1B9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34988" y="1768475"/>
            <a:ext cx="9620250" cy="438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8227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plan de texte</a:t>
            </a:r>
          </a:p>
          <a:p>
            <a:pPr lvl="1"/>
            <a:r>
              <a:rPr lang="en-GB" altLang="fr-FR"/>
              <a:t>Second niveau de plan</a:t>
            </a:r>
          </a:p>
          <a:p>
            <a:pPr lvl="2"/>
            <a:r>
              <a:rPr lang="en-GB" altLang="fr-FR"/>
              <a:t>Troisième niveau de plan</a:t>
            </a:r>
          </a:p>
          <a:p>
            <a:pPr lvl="3"/>
            <a:r>
              <a:rPr lang="en-GB" altLang="fr-FR"/>
              <a:t>Quatrième niveau de plan</a:t>
            </a:r>
          </a:p>
          <a:p>
            <a:pPr lvl="4"/>
            <a:r>
              <a:rPr lang="en-GB" altLang="fr-FR"/>
              <a:t>Cinquième niveau de plan</a:t>
            </a:r>
          </a:p>
          <a:p>
            <a:pPr lvl="4"/>
            <a:r>
              <a:rPr lang="en-GB" altLang="fr-FR"/>
              <a:t>Sixième niveau de plan</a:t>
            </a:r>
          </a:p>
          <a:p>
            <a:pPr lvl="4"/>
            <a:r>
              <a:rPr lang="en-GB" altLang="fr-FR"/>
              <a:t>Septième niveau de plan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8CE60E42-F287-650B-A335-5388E293B3DF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534988" y="6886575"/>
            <a:ext cx="2489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endParaRPr lang="fr-FR" altLang="fr-FR"/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356C4BE5-E3A5-0E65-AB5A-A5F3AB4CDA09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3656013" y="6886575"/>
            <a:ext cx="33877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endParaRPr lang="fr-FR" altLang="fr-FR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5DFEB600-B4F3-1FA9-184A-F5A99C651E73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7666038" y="6886575"/>
            <a:ext cx="2489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fld id="{0A4DF895-E58B-4443-B0A9-2AEC2AADF19C}" type="slidenum">
              <a:rPr lang="fr-FR" altLang="fr-FR"/>
              <a:pPr/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9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9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9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9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9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9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9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9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9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ts val="188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3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ts val="1513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7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 hangingPunct="0">
        <a:lnSpc>
          <a:spcPct val="93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 hangingPunct="0">
        <a:lnSpc>
          <a:spcPct val="93000"/>
        </a:lnSpc>
        <a:spcBef>
          <a:spcPts val="763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7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 hangingPunct="0">
        <a:lnSpc>
          <a:spcPct val="93000"/>
        </a:lnSpc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7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>
            <a:extLst>
              <a:ext uri="{FF2B5EF4-FFF2-40B4-BE49-F238E27FC236}">
                <a16:creationId xmlns:a16="http://schemas.microsoft.com/office/drawing/2014/main" id="{41636A34-B607-5CD7-D569-AA64B05276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900" y="269875"/>
            <a:ext cx="10223500" cy="7002463"/>
          </a:xfrm>
          <a:prstGeom prst="rect">
            <a:avLst/>
          </a:prstGeom>
          <a:noFill/>
          <a:ln w="19080" cap="flat">
            <a:solidFill>
              <a:srgbClr val="386DE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074" name="AutoShape 2">
            <a:extLst>
              <a:ext uri="{FF2B5EF4-FFF2-40B4-BE49-F238E27FC236}">
                <a16:creationId xmlns:a16="http://schemas.microsoft.com/office/drawing/2014/main" id="{40FC8021-4554-3D3E-C631-7682D0D6B4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5263" y="4425950"/>
            <a:ext cx="4824412" cy="469900"/>
          </a:xfrm>
          <a:prstGeom prst="rightArrow">
            <a:avLst>
              <a:gd name="adj1" fmla="val 50000"/>
              <a:gd name="adj2" fmla="val 256672"/>
            </a:avLst>
          </a:prstGeom>
          <a:solidFill>
            <a:srgbClr val="B85C00"/>
          </a:solidFill>
          <a:ln w="9525" cap="flat">
            <a:solidFill>
              <a:srgbClr val="B85C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075" name="Text Box 3">
            <a:extLst>
              <a:ext uri="{FF2B5EF4-FFF2-40B4-BE49-F238E27FC236}">
                <a16:creationId xmlns:a16="http://schemas.microsoft.com/office/drawing/2014/main" id="{136A04D0-6073-2F5C-279E-CEB27BA95B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24225" y="4195763"/>
            <a:ext cx="3011488" cy="773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2780" rIns="90000" bIns="4500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r>
              <a:rPr lang="fr-FR" altLang="fr-FR" sz="2000" b="1">
                <a:solidFill>
                  <a:srgbClr val="B85C00"/>
                </a:solidFill>
              </a:rPr>
              <a:t>15 jours plus tard</a:t>
            </a:r>
          </a:p>
        </p:txBody>
      </p:sp>
      <p:sp>
        <p:nvSpPr>
          <p:cNvPr id="3076" name="Text Box 4">
            <a:extLst>
              <a:ext uri="{FF2B5EF4-FFF2-40B4-BE49-F238E27FC236}">
                <a16:creationId xmlns:a16="http://schemas.microsoft.com/office/drawing/2014/main" id="{1F67F3B6-0156-EBF3-4D38-0ACCC2E449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338" y="2735263"/>
            <a:ext cx="720725" cy="773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668" rIns="90000" bIns="45000"/>
          <a:lstStyle>
            <a:lvl1pPr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r>
              <a:rPr lang="fr-FR" altLang="fr-FR" sz="1200"/>
              <a:t>Plante confiée à Lucas</a:t>
            </a:r>
          </a:p>
        </p:txBody>
      </p:sp>
      <p:pic>
        <p:nvPicPr>
          <p:cNvPr id="3077" name="Picture 5">
            <a:extLst>
              <a:ext uri="{FF2B5EF4-FFF2-40B4-BE49-F238E27FC236}">
                <a16:creationId xmlns:a16="http://schemas.microsoft.com/office/drawing/2014/main" id="{688EF562-2CFA-0011-5062-9CC5D6B969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77" r="2397" b="1503"/>
          <a:stretch/>
        </p:blipFill>
        <p:spPr bwMode="auto">
          <a:xfrm>
            <a:off x="8129142" y="3384550"/>
            <a:ext cx="1560630" cy="3828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-55026" r="2721" b="2107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EFDD4F39-A040-F63B-737B-01C16436EB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45" t="16660" r="28397" b="1859"/>
          <a:stretch>
            <a:fillRect/>
          </a:stretch>
        </p:blipFill>
        <p:spPr bwMode="auto">
          <a:xfrm>
            <a:off x="8280400" y="288925"/>
            <a:ext cx="1150938" cy="3167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51845" t="16660" r="28397" b="1859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7">
            <a:extLst>
              <a:ext uri="{FF2B5EF4-FFF2-40B4-BE49-F238E27FC236}">
                <a16:creationId xmlns:a16="http://schemas.microsoft.com/office/drawing/2014/main" id="{C0DED798-CE49-5F2A-7E0F-49F2B21191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91" t="31473" r="50616" b="1859"/>
          <a:stretch>
            <a:fillRect/>
          </a:stretch>
        </p:blipFill>
        <p:spPr bwMode="auto">
          <a:xfrm>
            <a:off x="1044575" y="863600"/>
            <a:ext cx="1223963" cy="25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28391" t="31473" r="50616" b="1859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80" name="Picture 8">
            <a:extLst>
              <a:ext uri="{FF2B5EF4-FFF2-40B4-BE49-F238E27FC236}">
                <a16:creationId xmlns:a16="http://schemas.microsoft.com/office/drawing/2014/main" id="{3BFC3BF1-01EE-75BE-55F6-72C4068D57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91" t="31473" r="50616" b="1859"/>
          <a:stretch>
            <a:fillRect/>
          </a:stretch>
        </p:blipFill>
        <p:spPr bwMode="auto">
          <a:xfrm>
            <a:off x="1152525" y="4608513"/>
            <a:ext cx="1223963" cy="2592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28391" t="31473" r="50616" b="1859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81" name="Text Box 9">
            <a:extLst>
              <a:ext uri="{FF2B5EF4-FFF2-40B4-BE49-F238E27FC236}">
                <a16:creationId xmlns:a16="http://schemas.microsoft.com/office/drawing/2014/main" id="{F3C2E9D7-74AC-5783-3CAB-8A01B1B87A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7350" y="6453188"/>
            <a:ext cx="693738" cy="60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668" rIns="90000" bIns="45000"/>
          <a:lstStyle>
            <a:lvl1pPr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r>
              <a:rPr lang="fr-FR" altLang="fr-FR" sz="1200"/>
              <a:t>Plante confiée à Lila</a:t>
            </a:r>
          </a:p>
        </p:txBody>
      </p:sp>
      <p:sp>
        <p:nvSpPr>
          <p:cNvPr id="3082" name="AutoShape 10">
            <a:extLst>
              <a:ext uri="{FF2B5EF4-FFF2-40B4-BE49-F238E27FC236}">
                <a16:creationId xmlns:a16="http://schemas.microsoft.com/office/drawing/2014/main" id="{277A7D2B-5B8F-E64B-919D-123A98ABD261}"/>
              </a:ext>
            </a:extLst>
          </p:cNvPr>
          <p:cNvSpPr>
            <a:spLocks/>
          </p:cNvSpPr>
          <p:nvPr/>
        </p:nvSpPr>
        <p:spPr bwMode="auto">
          <a:xfrm flipH="1">
            <a:off x="2376488" y="2808288"/>
            <a:ext cx="287337" cy="3743325"/>
          </a:xfrm>
          <a:prstGeom prst="leftBrace">
            <a:avLst>
              <a:gd name="adj1" fmla="val 108564"/>
              <a:gd name="adj2" fmla="val 50000"/>
            </a:avLst>
          </a:prstGeom>
          <a:noFill/>
          <a:ln w="57240" cap="flat">
            <a:solidFill>
              <a:srgbClr val="B85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083" name="Text Box 11">
            <a:extLst>
              <a:ext uri="{FF2B5EF4-FFF2-40B4-BE49-F238E27FC236}">
                <a16:creationId xmlns:a16="http://schemas.microsoft.com/office/drawing/2014/main" id="{5F97A19B-69D3-FF75-B1CC-EF017F6D76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84550" y="503238"/>
            <a:ext cx="3600450" cy="1962150"/>
          </a:xfrm>
          <a:prstGeom prst="rect">
            <a:avLst/>
          </a:prstGeom>
          <a:noFill/>
          <a:ln w="19080" cap="flat">
            <a:solidFill>
              <a:srgbClr val="386DE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9360" tIns="54360" rIns="99360" bIns="5436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r>
              <a:rPr lang="fr-FR" altLang="fr-FR" b="1">
                <a:solidFill>
                  <a:srgbClr val="2E74B5"/>
                </a:solidFill>
                <a:latin typeface="Arial;Arial_EmbeddedFont" charset="0"/>
              </a:rPr>
              <a:t>Situation déclenchante :</a:t>
            </a:r>
          </a:p>
          <a:p>
            <a:pPr algn="just"/>
            <a:r>
              <a:rPr lang="fr-FR" altLang="fr-FR">
                <a:solidFill>
                  <a:srgbClr val="252525"/>
                </a:solidFill>
                <a:latin typeface="Arial;Arial_EmbeddedFont" charset="0"/>
              </a:rPr>
              <a:t>M. Martin a confié à deux élèves (Lila et Lucas) le soin d’entretenir une plante pendant les vacances scolaires. A leur retour, les deux plantes ont été remises à leur professeur. </a:t>
            </a:r>
          </a:p>
        </p:txBody>
      </p:sp>
      <p:sp>
        <p:nvSpPr>
          <p:cNvPr id="3084" name="AutoShape 12">
            <a:extLst>
              <a:ext uri="{FF2B5EF4-FFF2-40B4-BE49-F238E27FC236}">
                <a16:creationId xmlns:a16="http://schemas.microsoft.com/office/drawing/2014/main" id="{E6BF1F43-8073-37E1-286E-C005DBD379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51863" y="3008313"/>
            <a:ext cx="576262" cy="215900"/>
          </a:xfrm>
          <a:prstGeom prst="roundRect">
            <a:avLst>
              <a:gd name="adj" fmla="val 16667"/>
            </a:avLst>
          </a:prstGeom>
          <a:solidFill>
            <a:srgbClr val="729FCF"/>
          </a:solidFill>
          <a:ln w="9525" cap="flat">
            <a:solidFill>
              <a:srgbClr val="3465A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55668" rIns="90000" bIns="45000" anchor="ctr"/>
          <a:lstStyle>
            <a:lvl1pPr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/>
            <a:r>
              <a:rPr lang="fr-FR" altLang="fr-FR" sz="1200" b="1">
                <a:solidFill>
                  <a:srgbClr val="FFFFFF"/>
                </a:solidFill>
              </a:rPr>
              <a:t>Lucas</a:t>
            </a:r>
          </a:p>
        </p:txBody>
      </p:sp>
      <p:sp>
        <p:nvSpPr>
          <p:cNvPr id="3085" name="AutoShape 13">
            <a:extLst>
              <a:ext uri="{FF2B5EF4-FFF2-40B4-BE49-F238E27FC236}">
                <a16:creationId xmlns:a16="http://schemas.microsoft.com/office/drawing/2014/main" id="{8F0B32CA-A84D-AC48-5A9E-92BBCC5770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0963" y="3024188"/>
            <a:ext cx="576262" cy="215900"/>
          </a:xfrm>
          <a:prstGeom prst="roundRect">
            <a:avLst>
              <a:gd name="adj" fmla="val 16667"/>
            </a:avLst>
          </a:prstGeom>
          <a:solidFill>
            <a:srgbClr val="729FCF"/>
          </a:solidFill>
          <a:ln w="9525" cap="flat">
            <a:solidFill>
              <a:srgbClr val="3465A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55668" rIns="90000" bIns="45000" anchor="ctr"/>
          <a:lstStyle>
            <a:lvl1pPr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/>
            <a:r>
              <a:rPr lang="fr-FR" altLang="fr-FR" sz="1200" b="1">
                <a:solidFill>
                  <a:srgbClr val="FFFFFF"/>
                </a:solidFill>
              </a:rPr>
              <a:t>Lucas</a:t>
            </a:r>
          </a:p>
        </p:txBody>
      </p:sp>
      <p:sp>
        <p:nvSpPr>
          <p:cNvPr id="3086" name="AutoShape 14">
            <a:extLst>
              <a:ext uri="{FF2B5EF4-FFF2-40B4-BE49-F238E27FC236}">
                <a16:creationId xmlns:a16="http://schemas.microsoft.com/office/drawing/2014/main" id="{D7961ACA-ABC7-8483-ACE1-669871A55A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8438" y="6767513"/>
            <a:ext cx="576262" cy="215900"/>
          </a:xfrm>
          <a:prstGeom prst="roundRect">
            <a:avLst>
              <a:gd name="adj" fmla="val 16667"/>
            </a:avLst>
          </a:prstGeom>
          <a:solidFill>
            <a:srgbClr val="FFBF00"/>
          </a:solidFill>
          <a:ln w="9525" cap="flat">
            <a:solidFill>
              <a:srgbClr val="3465A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55668" rIns="90000" bIns="45000" anchor="ctr"/>
          <a:lstStyle>
            <a:lvl1pPr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/>
            <a:r>
              <a:rPr lang="fr-FR" altLang="fr-FR" sz="1200" b="1"/>
              <a:t>Lila</a:t>
            </a:r>
          </a:p>
        </p:txBody>
      </p:sp>
      <p:sp>
        <p:nvSpPr>
          <p:cNvPr id="3087" name="AutoShape 15">
            <a:extLst>
              <a:ext uri="{FF2B5EF4-FFF2-40B4-BE49-F238E27FC236}">
                <a16:creationId xmlns:a16="http://schemas.microsoft.com/office/drawing/2014/main" id="{BE10F075-D91E-1471-E3DA-64F3AFC080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94725" y="6767513"/>
            <a:ext cx="576263" cy="215900"/>
          </a:xfrm>
          <a:prstGeom prst="roundRect">
            <a:avLst>
              <a:gd name="adj" fmla="val 16667"/>
            </a:avLst>
          </a:prstGeom>
          <a:solidFill>
            <a:srgbClr val="FFBF00"/>
          </a:solidFill>
          <a:ln w="9525" cap="flat">
            <a:solidFill>
              <a:srgbClr val="3465A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55668" rIns="90000" bIns="45000" anchor="ctr"/>
          <a:lstStyle>
            <a:lvl1pPr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/>
            <a:r>
              <a:rPr lang="fr-FR" altLang="fr-FR" sz="1200" b="1"/>
              <a:t>Lila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>
            <a:extLst>
              <a:ext uri="{FF2B5EF4-FFF2-40B4-BE49-F238E27FC236}">
                <a16:creationId xmlns:a16="http://schemas.microsoft.com/office/drawing/2014/main" id="{189207C2-4D39-8CF7-C817-297D5FAF3BA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4988" y="301625"/>
            <a:ext cx="9621837" cy="1262063"/>
          </a:xfrm>
          <a:ln/>
        </p:spPr>
        <p:txBody>
          <a:bodyPr tIns="42672"/>
          <a:lstStyle/>
          <a:p>
            <a: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</a:pPr>
            <a:r>
              <a:rPr lang="fr-FR" altLang="fr-FR" sz="4800" b="1">
                <a:solidFill>
                  <a:srgbClr val="2A6099"/>
                </a:solidFill>
              </a:rPr>
              <a:t>Descripteurs</a:t>
            </a:r>
            <a:r>
              <a:rPr lang="fr-FR" altLang="fr-FR" sz="4800"/>
              <a:t> de la Fiche élève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18E7AA8E-3F71-7864-1CA6-A6F9C91612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1871663"/>
            <a:ext cx="10556875" cy="4484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9" name="Rectangle 3">
            <a:extLst>
              <a:ext uri="{FF2B5EF4-FFF2-40B4-BE49-F238E27FC236}">
                <a16:creationId xmlns:a16="http://schemas.microsoft.com/office/drawing/2014/main" id="{89533FD1-ECBB-0E2C-9D75-ABC44F8C29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1300" y="2016125"/>
            <a:ext cx="431800" cy="144463"/>
          </a:xfrm>
          <a:prstGeom prst="rect">
            <a:avLst/>
          </a:prstGeom>
          <a:solidFill>
            <a:srgbClr val="729FCF">
              <a:alpha val="59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ADB61E98-909F-7B02-F598-CF884B3DBE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1300" y="2232025"/>
            <a:ext cx="720725" cy="144463"/>
          </a:xfrm>
          <a:prstGeom prst="rect">
            <a:avLst/>
          </a:prstGeom>
          <a:solidFill>
            <a:srgbClr val="729FCF">
              <a:alpha val="59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6D98B4D5-9AC9-B67E-194E-7D3FFC8559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1300" y="2411413"/>
            <a:ext cx="1368425" cy="215900"/>
          </a:xfrm>
          <a:prstGeom prst="rect">
            <a:avLst/>
          </a:prstGeom>
          <a:solidFill>
            <a:srgbClr val="729FCF">
              <a:alpha val="59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102" name="Rectangle 6">
            <a:extLst>
              <a:ext uri="{FF2B5EF4-FFF2-40B4-BE49-F238E27FC236}">
                <a16:creationId xmlns:a16="http://schemas.microsoft.com/office/drawing/2014/main" id="{3A33C470-B385-5E1D-494E-990960A1E6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900" y="3168650"/>
            <a:ext cx="576263" cy="215900"/>
          </a:xfrm>
          <a:prstGeom prst="rect">
            <a:avLst/>
          </a:prstGeom>
          <a:solidFill>
            <a:srgbClr val="729FCF">
              <a:alpha val="59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103" name="Rectangle 7">
            <a:extLst>
              <a:ext uri="{FF2B5EF4-FFF2-40B4-BE49-F238E27FC236}">
                <a16:creationId xmlns:a16="http://schemas.microsoft.com/office/drawing/2014/main" id="{E1C978CB-ED8A-93F9-2261-53F73B1649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900" y="3400425"/>
            <a:ext cx="576263" cy="215900"/>
          </a:xfrm>
          <a:prstGeom prst="rect">
            <a:avLst/>
          </a:prstGeom>
          <a:solidFill>
            <a:srgbClr val="729FCF">
              <a:alpha val="59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104" name="Rectangle 8">
            <a:extLst>
              <a:ext uri="{FF2B5EF4-FFF2-40B4-BE49-F238E27FC236}">
                <a16:creationId xmlns:a16="http://schemas.microsoft.com/office/drawing/2014/main" id="{4CC63948-D734-E0F9-0684-CF4428F8BD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413" y="3635375"/>
            <a:ext cx="1116012" cy="215900"/>
          </a:xfrm>
          <a:prstGeom prst="rect">
            <a:avLst/>
          </a:prstGeom>
          <a:solidFill>
            <a:srgbClr val="729FCF">
              <a:alpha val="59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105" name="Rectangle 9">
            <a:extLst>
              <a:ext uri="{FF2B5EF4-FFF2-40B4-BE49-F238E27FC236}">
                <a16:creationId xmlns:a16="http://schemas.microsoft.com/office/drawing/2014/main" id="{829DEA73-E99C-7B89-9736-924AFCCC7B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00675" y="2087563"/>
            <a:ext cx="1944688" cy="215900"/>
          </a:xfrm>
          <a:prstGeom prst="rect">
            <a:avLst/>
          </a:prstGeom>
          <a:solidFill>
            <a:srgbClr val="729FCF">
              <a:alpha val="59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106" name="Rectangle 10">
            <a:extLst>
              <a:ext uri="{FF2B5EF4-FFF2-40B4-BE49-F238E27FC236}">
                <a16:creationId xmlns:a16="http://schemas.microsoft.com/office/drawing/2014/main" id="{8AF6104B-2FC4-5042-D251-93ABA37905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2113" y="2592388"/>
            <a:ext cx="863600" cy="215900"/>
          </a:xfrm>
          <a:prstGeom prst="rect">
            <a:avLst/>
          </a:prstGeom>
          <a:solidFill>
            <a:srgbClr val="729FCF">
              <a:alpha val="59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107" name="Rectangle 11">
            <a:extLst>
              <a:ext uri="{FF2B5EF4-FFF2-40B4-BE49-F238E27FC236}">
                <a16:creationId xmlns:a16="http://schemas.microsoft.com/office/drawing/2014/main" id="{2FA90FC7-C83C-4857-2EF8-470EB0EC99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2113" y="2843213"/>
            <a:ext cx="503237" cy="215900"/>
          </a:xfrm>
          <a:prstGeom prst="rect">
            <a:avLst/>
          </a:prstGeom>
          <a:solidFill>
            <a:srgbClr val="729FCF">
              <a:alpha val="59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108" name="Rectangle 12">
            <a:extLst>
              <a:ext uri="{FF2B5EF4-FFF2-40B4-BE49-F238E27FC236}">
                <a16:creationId xmlns:a16="http://schemas.microsoft.com/office/drawing/2014/main" id="{8D056295-3635-132A-D4FA-1C193B1C23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2113" y="3095625"/>
            <a:ext cx="647700" cy="215900"/>
          </a:xfrm>
          <a:prstGeom prst="rect">
            <a:avLst/>
          </a:prstGeom>
          <a:solidFill>
            <a:srgbClr val="729FCF">
              <a:alpha val="59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109" name="Rectangle 13">
            <a:extLst>
              <a:ext uri="{FF2B5EF4-FFF2-40B4-BE49-F238E27FC236}">
                <a16:creationId xmlns:a16="http://schemas.microsoft.com/office/drawing/2014/main" id="{8458CEAC-87F2-CABC-6C31-FB65BB4862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2113" y="3743325"/>
            <a:ext cx="863600" cy="215900"/>
          </a:xfrm>
          <a:prstGeom prst="rect">
            <a:avLst/>
          </a:prstGeom>
          <a:solidFill>
            <a:srgbClr val="729FCF">
              <a:alpha val="59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110" name="Rectangle 14">
            <a:extLst>
              <a:ext uri="{FF2B5EF4-FFF2-40B4-BE49-F238E27FC236}">
                <a16:creationId xmlns:a16="http://schemas.microsoft.com/office/drawing/2014/main" id="{4F9B4B21-4094-2E82-8AE4-445BE918E5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2113" y="4002088"/>
            <a:ext cx="468312" cy="215900"/>
          </a:xfrm>
          <a:prstGeom prst="rect">
            <a:avLst/>
          </a:prstGeom>
          <a:solidFill>
            <a:srgbClr val="729FCF">
              <a:alpha val="59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111" name="Rectangle 15">
            <a:extLst>
              <a:ext uri="{FF2B5EF4-FFF2-40B4-BE49-F238E27FC236}">
                <a16:creationId xmlns:a16="http://schemas.microsoft.com/office/drawing/2014/main" id="{28E7EB90-67C9-88BD-8209-9F152851EE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2113" y="4248150"/>
            <a:ext cx="647700" cy="215900"/>
          </a:xfrm>
          <a:prstGeom prst="rect">
            <a:avLst/>
          </a:prstGeom>
          <a:solidFill>
            <a:srgbClr val="729FCF">
              <a:alpha val="59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112" name="Rectangle 16">
            <a:extLst>
              <a:ext uri="{FF2B5EF4-FFF2-40B4-BE49-F238E27FC236}">
                <a16:creationId xmlns:a16="http://schemas.microsoft.com/office/drawing/2014/main" id="{6170B662-1CD5-D5E6-8E98-43BD9AF018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463" y="5688013"/>
            <a:ext cx="863600" cy="215900"/>
          </a:xfrm>
          <a:prstGeom prst="rect">
            <a:avLst/>
          </a:prstGeom>
          <a:solidFill>
            <a:srgbClr val="729FCF">
              <a:alpha val="59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113" name="Rectangle 17">
            <a:extLst>
              <a:ext uri="{FF2B5EF4-FFF2-40B4-BE49-F238E27FC236}">
                <a16:creationId xmlns:a16="http://schemas.microsoft.com/office/drawing/2014/main" id="{3479F4BC-0C05-E1D5-F441-664D313F9D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2025" y="5688013"/>
            <a:ext cx="863600" cy="215900"/>
          </a:xfrm>
          <a:prstGeom prst="rect">
            <a:avLst/>
          </a:prstGeom>
          <a:solidFill>
            <a:srgbClr val="729FCF">
              <a:alpha val="59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114" name="Rectangle 18">
            <a:extLst>
              <a:ext uri="{FF2B5EF4-FFF2-40B4-BE49-F238E27FC236}">
                <a16:creationId xmlns:a16="http://schemas.microsoft.com/office/drawing/2014/main" id="{EDEE0426-FE8A-917D-B110-01439149AE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19588" y="5688013"/>
            <a:ext cx="1079500" cy="215900"/>
          </a:xfrm>
          <a:prstGeom prst="rect">
            <a:avLst/>
          </a:prstGeom>
          <a:solidFill>
            <a:srgbClr val="729FCF">
              <a:alpha val="59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115" name="Rectangle 19">
            <a:extLst>
              <a:ext uri="{FF2B5EF4-FFF2-40B4-BE49-F238E27FC236}">
                <a16:creationId xmlns:a16="http://schemas.microsoft.com/office/drawing/2014/main" id="{86D6F30D-BE26-737D-24F1-6733B9BED4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8738" y="5688013"/>
            <a:ext cx="863600" cy="215900"/>
          </a:xfrm>
          <a:prstGeom prst="rect">
            <a:avLst/>
          </a:prstGeom>
          <a:solidFill>
            <a:srgbClr val="729FCF">
              <a:alpha val="59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116" name="Rectangle 20">
            <a:extLst>
              <a:ext uri="{FF2B5EF4-FFF2-40B4-BE49-F238E27FC236}">
                <a16:creationId xmlns:a16="http://schemas.microsoft.com/office/drawing/2014/main" id="{0FA26D28-384F-C385-0BA7-8F3FA77215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67738" y="5688013"/>
            <a:ext cx="863600" cy="215900"/>
          </a:xfrm>
          <a:prstGeom prst="rect">
            <a:avLst/>
          </a:prstGeom>
          <a:solidFill>
            <a:srgbClr val="729FCF">
              <a:alpha val="59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117" name="Rectangle 21">
            <a:extLst>
              <a:ext uri="{FF2B5EF4-FFF2-40B4-BE49-F238E27FC236}">
                <a16:creationId xmlns:a16="http://schemas.microsoft.com/office/drawing/2014/main" id="{9FC94BB6-D2DC-9D7D-2CB2-ED81A8DF98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1300" y="2663825"/>
            <a:ext cx="1152525" cy="215900"/>
          </a:xfrm>
          <a:prstGeom prst="rect">
            <a:avLst/>
          </a:prstGeom>
          <a:solidFill>
            <a:srgbClr val="729FCF">
              <a:alpha val="59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118" name="Oval 22">
            <a:extLst>
              <a:ext uri="{FF2B5EF4-FFF2-40B4-BE49-F238E27FC236}">
                <a16:creationId xmlns:a16="http://schemas.microsoft.com/office/drawing/2014/main" id="{AB7C8D28-A2FC-A396-2AF8-179FDBAAB7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413" y="2052638"/>
            <a:ext cx="863600" cy="863600"/>
          </a:xfrm>
          <a:prstGeom prst="ellipse">
            <a:avLst/>
          </a:prstGeom>
          <a:solidFill>
            <a:srgbClr val="729FCF">
              <a:alpha val="53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119" name="Oval 23">
            <a:extLst>
              <a:ext uri="{FF2B5EF4-FFF2-40B4-BE49-F238E27FC236}">
                <a16:creationId xmlns:a16="http://schemas.microsoft.com/office/drawing/2014/main" id="{550087B3-E216-0CAA-CF2A-D44F5A0850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6013" y="2592388"/>
            <a:ext cx="431800" cy="431800"/>
          </a:xfrm>
          <a:prstGeom prst="ellipse">
            <a:avLst/>
          </a:prstGeom>
          <a:solidFill>
            <a:srgbClr val="729FCF">
              <a:alpha val="53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>
            <a:extLst>
              <a:ext uri="{FF2B5EF4-FFF2-40B4-BE49-F238E27FC236}">
                <a16:creationId xmlns:a16="http://schemas.microsoft.com/office/drawing/2014/main" id="{7FA5FD9A-9158-2625-9A7E-B033008384B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4988" y="301625"/>
            <a:ext cx="9621837" cy="1262063"/>
          </a:xfrm>
          <a:ln/>
        </p:spPr>
        <p:txBody>
          <a:bodyPr tIns="42672"/>
          <a:lstStyle/>
          <a:p>
            <a: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</a:pPr>
            <a:r>
              <a:rPr lang="fr-FR" altLang="fr-FR" sz="4800" b="1">
                <a:solidFill>
                  <a:srgbClr val="81D41A"/>
                </a:solidFill>
              </a:rPr>
              <a:t>Valeurs</a:t>
            </a:r>
            <a:r>
              <a:rPr lang="fr-FR" altLang="fr-FR" sz="4800"/>
              <a:t> de la Fiche élève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0C16CD36-1B36-DBB6-E9FB-6590CA13B8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1871663"/>
            <a:ext cx="10556875" cy="4484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3" name="Rectangle 3">
            <a:extLst>
              <a:ext uri="{FF2B5EF4-FFF2-40B4-BE49-F238E27FC236}">
                <a16:creationId xmlns:a16="http://schemas.microsoft.com/office/drawing/2014/main" id="{375F8516-34DF-672A-EDED-D2433AB9E5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47925" y="2016125"/>
            <a:ext cx="1008063" cy="144463"/>
          </a:xfrm>
          <a:prstGeom prst="rect">
            <a:avLst/>
          </a:prstGeom>
          <a:solidFill>
            <a:srgbClr val="81D41A">
              <a:alpha val="59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F83CAB24-B680-0FF0-4C23-544C91139F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47925" y="2195513"/>
            <a:ext cx="360363" cy="144462"/>
          </a:xfrm>
          <a:prstGeom prst="rect">
            <a:avLst/>
          </a:prstGeom>
          <a:solidFill>
            <a:srgbClr val="81D41A">
              <a:alpha val="59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125" name="Rectangle 5">
            <a:extLst>
              <a:ext uri="{FF2B5EF4-FFF2-40B4-BE49-F238E27FC236}">
                <a16:creationId xmlns:a16="http://schemas.microsoft.com/office/drawing/2014/main" id="{C570A35F-15A6-3A9A-42A0-55E6848364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40088" y="2376488"/>
            <a:ext cx="936625" cy="215900"/>
          </a:xfrm>
          <a:prstGeom prst="rect">
            <a:avLst/>
          </a:prstGeom>
          <a:solidFill>
            <a:srgbClr val="81D41A">
              <a:alpha val="59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126" name="Rectangle 6">
            <a:extLst>
              <a:ext uri="{FF2B5EF4-FFF2-40B4-BE49-F238E27FC236}">
                <a16:creationId xmlns:a16="http://schemas.microsoft.com/office/drawing/2014/main" id="{9BB6D835-160D-BEEC-CB04-26EEB64532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1300" y="3095625"/>
            <a:ext cx="576263" cy="215900"/>
          </a:xfrm>
          <a:prstGeom prst="rect">
            <a:avLst/>
          </a:prstGeom>
          <a:solidFill>
            <a:srgbClr val="81D41A">
              <a:alpha val="59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127" name="Rectangle 7">
            <a:extLst>
              <a:ext uri="{FF2B5EF4-FFF2-40B4-BE49-F238E27FC236}">
                <a16:creationId xmlns:a16="http://schemas.microsoft.com/office/drawing/2014/main" id="{DC9AFEC0-EA39-44A5-86F8-5294A221A5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4325" y="3384550"/>
            <a:ext cx="936625" cy="215900"/>
          </a:xfrm>
          <a:prstGeom prst="rect">
            <a:avLst/>
          </a:prstGeom>
          <a:solidFill>
            <a:srgbClr val="81D41A">
              <a:alpha val="59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128" name="Rectangle 8">
            <a:extLst>
              <a:ext uri="{FF2B5EF4-FFF2-40B4-BE49-F238E27FC236}">
                <a16:creationId xmlns:a16="http://schemas.microsoft.com/office/drawing/2014/main" id="{6D97DC94-B775-839F-BACA-DB26BD2DCE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813" y="3600450"/>
            <a:ext cx="395287" cy="215900"/>
          </a:xfrm>
          <a:prstGeom prst="rect">
            <a:avLst/>
          </a:prstGeom>
          <a:solidFill>
            <a:srgbClr val="81D41A">
              <a:alpha val="59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129" name="Rectangle 9">
            <a:extLst>
              <a:ext uri="{FF2B5EF4-FFF2-40B4-BE49-F238E27FC236}">
                <a16:creationId xmlns:a16="http://schemas.microsoft.com/office/drawing/2014/main" id="{B05A3D10-501F-4F43-9E9F-8790C888A9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00675" y="2339975"/>
            <a:ext cx="1511300" cy="215900"/>
          </a:xfrm>
          <a:prstGeom prst="rect">
            <a:avLst/>
          </a:prstGeom>
          <a:solidFill>
            <a:srgbClr val="81D41A">
              <a:alpha val="59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130" name="Rectangle 10">
            <a:extLst>
              <a:ext uri="{FF2B5EF4-FFF2-40B4-BE49-F238E27FC236}">
                <a16:creationId xmlns:a16="http://schemas.microsoft.com/office/drawing/2014/main" id="{26A551CA-A738-E646-5379-56176EB9DF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2338" y="2573338"/>
            <a:ext cx="1223962" cy="215900"/>
          </a:xfrm>
          <a:prstGeom prst="rect">
            <a:avLst/>
          </a:prstGeom>
          <a:solidFill>
            <a:srgbClr val="81D41A">
              <a:alpha val="59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131" name="Rectangle 11">
            <a:extLst>
              <a:ext uri="{FF2B5EF4-FFF2-40B4-BE49-F238E27FC236}">
                <a16:creationId xmlns:a16="http://schemas.microsoft.com/office/drawing/2014/main" id="{59345F77-9EBB-C754-9493-60FD77D6DC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2338" y="2808288"/>
            <a:ext cx="1584325" cy="215900"/>
          </a:xfrm>
          <a:prstGeom prst="rect">
            <a:avLst/>
          </a:prstGeom>
          <a:solidFill>
            <a:srgbClr val="81D41A">
              <a:alpha val="59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132" name="Rectangle 12">
            <a:extLst>
              <a:ext uri="{FF2B5EF4-FFF2-40B4-BE49-F238E27FC236}">
                <a16:creationId xmlns:a16="http://schemas.microsoft.com/office/drawing/2014/main" id="{DD2BB6AA-1D22-5BB8-7E98-0FC59A4290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2338" y="3052763"/>
            <a:ext cx="1728787" cy="503237"/>
          </a:xfrm>
          <a:prstGeom prst="rect">
            <a:avLst/>
          </a:prstGeom>
          <a:solidFill>
            <a:srgbClr val="81D41A">
              <a:alpha val="59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133" name="Rectangle 13">
            <a:extLst>
              <a:ext uri="{FF2B5EF4-FFF2-40B4-BE49-F238E27FC236}">
                <a16:creationId xmlns:a16="http://schemas.microsoft.com/office/drawing/2014/main" id="{2CEC2D00-635D-0752-FAC7-F5C710D8DC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2113" y="3527425"/>
            <a:ext cx="1439862" cy="215900"/>
          </a:xfrm>
          <a:prstGeom prst="rect">
            <a:avLst/>
          </a:prstGeom>
          <a:solidFill>
            <a:srgbClr val="81D41A">
              <a:alpha val="59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134" name="Rectangle 14">
            <a:extLst>
              <a:ext uri="{FF2B5EF4-FFF2-40B4-BE49-F238E27FC236}">
                <a16:creationId xmlns:a16="http://schemas.microsoft.com/office/drawing/2014/main" id="{A252556B-61E8-92BD-D498-331DB46876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463" y="5867400"/>
            <a:ext cx="215900" cy="215900"/>
          </a:xfrm>
          <a:prstGeom prst="rect">
            <a:avLst/>
          </a:prstGeom>
          <a:solidFill>
            <a:srgbClr val="81D41A">
              <a:alpha val="59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135" name="Rectangle 15">
            <a:extLst>
              <a:ext uri="{FF2B5EF4-FFF2-40B4-BE49-F238E27FC236}">
                <a16:creationId xmlns:a16="http://schemas.microsoft.com/office/drawing/2014/main" id="{2E1C4F61-0796-0D58-017E-E5C935AAA5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2025" y="5832475"/>
            <a:ext cx="215900" cy="215900"/>
          </a:xfrm>
          <a:prstGeom prst="rect">
            <a:avLst/>
          </a:prstGeom>
          <a:solidFill>
            <a:srgbClr val="81D41A">
              <a:alpha val="59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136" name="Rectangle 16">
            <a:extLst>
              <a:ext uri="{FF2B5EF4-FFF2-40B4-BE49-F238E27FC236}">
                <a16:creationId xmlns:a16="http://schemas.microsoft.com/office/drawing/2014/main" id="{4BFC1449-4F7A-7E15-4A70-467A106CF9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4663" y="5867400"/>
            <a:ext cx="215900" cy="215900"/>
          </a:xfrm>
          <a:prstGeom prst="rect">
            <a:avLst/>
          </a:prstGeom>
          <a:solidFill>
            <a:srgbClr val="81D41A">
              <a:alpha val="59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137" name="Rectangle 17">
            <a:extLst>
              <a:ext uri="{FF2B5EF4-FFF2-40B4-BE49-F238E27FC236}">
                <a16:creationId xmlns:a16="http://schemas.microsoft.com/office/drawing/2014/main" id="{7422EFE9-A996-8775-C8C6-6340F323E0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8738" y="5867400"/>
            <a:ext cx="215900" cy="215900"/>
          </a:xfrm>
          <a:prstGeom prst="rect">
            <a:avLst/>
          </a:prstGeom>
          <a:solidFill>
            <a:srgbClr val="81D41A">
              <a:alpha val="59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138" name="Rectangle 18">
            <a:extLst>
              <a:ext uri="{FF2B5EF4-FFF2-40B4-BE49-F238E27FC236}">
                <a16:creationId xmlns:a16="http://schemas.microsoft.com/office/drawing/2014/main" id="{D7FBDD11-2570-8626-C341-4FFDD9924E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31225" y="5867400"/>
            <a:ext cx="215900" cy="215900"/>
          </a:xfrm>
          <a:prstGeom prst="rect">
            <a:avLst/>
          </a:prstGeom>
          <a:solidFill>
            <a:srgbClr val="81D41A">
              <a:alpha val="59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139" name="Rectangle 19">
            <a:extLst>
              <a:ext uri="{FF2B5EF4-FFF2-40B4-BE49-F238E27FC236}">
                <a16:creationId xmlns:a16="http://schemas.microsoft.com/office/drawing/2014/main" id="{607A5587-AFB6-9F2D-8E21-C7E0EE8333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3825" y="2663825"/>
            <a:ext cx="1152525" cy="215900"/>
          </a:xfrm>
          <a:prstGeom prst="rect">
            <a:avLst/>
          </a:prstGeom>
          <a:solidFill>
            <a:srgbClr val="81D41A">
              <a:alpha val="59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140" name="Oval 20">
            <a:extLst>
              <a:ext uri="{FF2B5EF4-FFF2-40B4-BE49-F238E27FC236}">
                <a16:creationId xmlns:a16="http://schemas.microsoft.com/office/drawing/2014/main" id="{A27594A2-D745-4F6D-83BA-2187AB199A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413" y="2052638"/>
            <a:ext cx="863600" cy="863600"/>
          </a:xfrm>
          <a:prstGeom prst="ellipse">
            <a:avLst/>
          </a:prstGeom>
          <a:solidFill>
            <a:srgbClr val="81D41A">
              <a:alpha val="53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141" name="Oval 21">
            <a:extLst>
              <a:ext uri="{FF2B5EF4-FFF2-40B4-BE49-F238E27FC236}">
                <a16:creationId xmlns:a16="http://schemas.microsoft.com/office/drawing/2014/main" id="{8F5E2545-76B7-A569-4BB0-6DBA447EDC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6013" y="2592388"/>
            <a:ext cx="431800" cy="431800"/>
          </a:xfrm>
          <a:prstGeom prst="ellipse">
            <a:avLst/>
          </a:prstGeom>
          <a:solidFill>
            <a:srgbClr val="81D41A">
              <a:alpha val="53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142" name="Rectangle 22">
            <a:extLst>
              <a:ext uri="{FF2B5EF4-FFF2-40B4-BE49-F238E27FC236}">
                <a16:creationId xmlns:a16="http://schemas.microsoft.com/office/drawing/2014/main" id="{77FFDCEE-37AD-4730-1649-C44778A556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9313" y="3767138"/>
            <a:ext cx="1223962" cy="215900"/>
          </a:xfrm>
          <a:prstGeom prst="rect">
            <a:avLst/>
          </a:prstGeom>
          <a:solidFill>
            <a:srgbClr val="81D41A">
              <a:alpha val="59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143" name="Rectangle 23">
            <a:extLst>
              <a:ext uri="{FF2B5EF4-FFF2-40B4-BE49-F238E27FC236}">
                <a16:creationId xmlns:a16="http://schemas.microsoft.com/office/drawing/2014/main" id="{021E0FFD-AC76-166E-848C-19C393BD90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9313" y="4002088"/>
            <a:ext cx="2087562" cy="215900"/>
          </a:xfrm>
          <a:prstGeom prst="rect">
            <a:avLst/>
          </a:prstGeom>
          <a:solidFill>
            <a:srgbClr val="81D41A">
              <a:alpha val="59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144" name="Rectangle 24">
            <a:extLst>
              <a:ext uri="{FF2B5EF4-FFF2-40B4-BE49-F238E27FC236}">
                <a16:creationId xmlns:a16="http://schemas.microsoft.com/office/drawing/2014/main" id="{7B751516-5C19-C5FF-594C-F07467E730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9313" y="4248150"/>
            <a:ext cx="1728787" cy="503238"/>
          </a:xfrm>
          <a:prstGeom prst="rect">
            <a:avLst/>
          </a:prstGeom>
          <a:solidFill>
            <a:srgbClr val="81D41A">
              <a:alpha val="59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>
            <a:extLst>
              <a:ext uri="{FF2B5EF4-FFF2-40B4-BE49-F238E27FC236}">
                <a16:creationId xmlns:a16="http://schemas.microsoft.com/office/drawing/2014/main" id="{3FEA9789-BFD8-9861-807D-4C2AD62A76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463" y="576263"/>
            <a:ext cx="10439400" cy="1655762"/>
          </a:xfrm>
          <a:prstGeom prst="rect">
            <a:avLst/>
          </a:prstGeom>
          <a:solidFill>
            <a:srgbClr val="C9211E">
              <a:alpha val="40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146" name="Rectangle 2">
            <a:extLst>
              <a:ext uri="{FF2B5EF4-FFF2-40B4-BE49-F238E27FC236}">
                <a16:creationId xmlns:a16="http://schemas.microsoft.com/office/drawing/2014/main" id="{A56DC953-6B33-2A77-EE1C-09EB18EE05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463" y="2447925"/>
            <a:ext cx="10439400" cy="2447925"/>
          </a:xfrm>
          <a:prstGeom prst="rect">
            <a:avLst/>
          </a:prstGeom>
          <a:solidFill>
            <a:srgbClr val="729FCF">
              <a:alpha val="40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147" name="Text Box 3">
            <a:extLst>
              <a:ext uri="{FF2B5EF4-FFF2-40B4-BE49-F238E27FC236}">
                <a16:creationId xmlns:a16="http://schemas.microsoft.com/office/drawing/2014/main" id="{6F53BF75-AAD2-D50B-BCF4-CAC4C65B30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413" y="431800"/>
            <a:ext cx="4679950" cy="360363"/>
          </a:xfrm>
          <a:prstGeom prst="rect">
            <a:avLst/>
          </a:prstGeom>
          <a:solidFill>
            <a:srgbClr val="784B0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1002" rIns="90000" bIns="4500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r>
              <a:rPr lang="fr-FR" altLang="fr-FR" b="1">
                <a:solidFill>
                  <a:srgbClr val="FFFFFF"/>
                </a:solidFill>
              </a:rPr>
              <a:t>Collection de données (non structurées)</a:t>
            </a:r>
          </a:p>
        </p:txBody>
      </p:sp>
      <p:pic>
        <p:nvPicPr>
          <p:cNvPr id="6148" name="Picture 4">
            <a:extLst>
              <a:ext uri="{FF2B5EF4-FFF2-40B4-BE49-F238E27FC236}">
                <a16:creationId xmlns:a16="http://schemas.microsoft.com/office/drawing/2014/main" id="{A4C12433-5728-7E84-4487-B3D25BB27F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936625"/>
            <a:ext cx="10294938" cy="120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9" name="Picture 5">
            <a:extLst>
              <a:ext uri="{FF2B5EF4-FFF2-40B4-BE49-F238E27FC236}">
                <a16:creationId xmlns:a16="http://schemas.microsoft.com/office/drawing/2014/main" id="{5CDA3722-4946-955D-DD2D-159AE50CC1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3621088"/>
            <a:ext cx="10287000" cy="120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0" name="AutoShape 6">
            <a:extLst>
              <a:ext uri="{FF2B5EF4-FFF2-40B4-BE49-F238E27FC236}">
                <a16:creationId xmlns:a16="http://schemas.microsoft.com/office/drawing/2014/main" id="{7369344C-5D9B-939B-5E6C-2E39C125C8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813" y="3652838"/>
            <a:ext cx="10152062" cy="287337"/>
          </a:xfrm>
          <a:prstGeom prst="roundRect">
            <a:avLst>
              <a:gd name="adj" fmla="val 16667"/>
            </a:avLst>
          </a:prstGeom>
          <a:solidFill>
            <a:srgbClr val="F10D0C">
              <a:alpha val="50000"/>
            </a:srgbClr>
          </a:solidFill>
          <a:ln w="29160" cap="flat">
            <a:solidFill>
              <a:srgbClr val="F10D0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151" name="AutoShape 7">
            <a:extLst>
              <a:ext uri="{FF2B5EF4-FFF2-40B4-BE49-F238E27FC236}">
                <a16:creationId xmlns:a16="http://schemas.microsoft.com/office/drawing/2014/main" id="{37A2CFD8-7A1C-7670-CF11-74EA270354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813" y="4205288"/>
            <a:ext cx="10152062" cy="287337"/>
          </a:xfrm>
          <a:prstGeom prst="roundRect">
            <a:avLst>
              <a:gd name="adj" fmla="val 16667"/>
            </a:avLst>
          </a:prstGeom>
          <a:solidFill>
            <a:srgbClr val="5EB91E">
              <a:alpha val="50000"/>
            </a:srgbClr>
          </a:solidFill>
          <a:ln w="29160" cap="flat">
            <a:solidFill>
              <a:srgbClr val="5EB91E">
                <a:alpha val="70000"/>
              </a:srgb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152" name="Text Box 8">
            <a:extLst>
              <a:ext uri="{FF2B5EF4-FFF2-40B4-BE49-F238E27FC236}">
                <a16:creationId xmlns:a16="http://schemas.microsoft.com/office/drawing/2014/main" id="{65D0ADA8-C11B-6B47-C8AC-3B8E1FCD45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0563" y="2808288"/>
            <a:ext cx="1714500" cy="374650"/>
          </a:xfrm>
          <a:prstGeom prst="rect">
            <a:avLst/>
          </a:prstGeom>
          <a:noFill/>
          <a:ln w="29160" cap="flat">
            <a:solidFill>
              <a:srgbClr val="F10D0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4400" tIns="75402" rIns="104400" bIns="59400"/>
          <a:lstStyle>
            <a:lvl1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/>
            <a:r>
              <a:rPr lang="fr-FR" altLang="fr-FR" b="1"/>
              <a:t>Descripteurs</a:t>
            </a:r>
          </a:p>
        </p:txBody>
      </p:sp>
      <p:sp>
        <p:nvSpPr>
          <p:cNvPr id="6153" name="Text Box 9">
            <a:extLst>
              <a:ext uri="{FF2B5EF4-FFF2-40B4-BE49-F238E27FC236}">
                <a16:creationId xmlns:a16="http://schemas.microsoft.com/office/drawing/2014/main" id="{396379F8-53E9-7B84-E508-CEE2C63B5A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3775" y="6408738"/>
            <a:ext cx="1152525" cy="374650"/>
          </a:xfrm>
          <a:prstGeom prst="rect">
            <a:avLst/>
          </a:prstGeom>
          <a:noFill/>
          <a:ln w="29160" cap="flat">
            <a:solidFill>
              <a:srgbClr val="5EB91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4400" tIns="75402" rIns="104400" bIns="59400"/>
          <a:lstStyle>
            <a:lvl1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/>
            <a:r>
              <a:rPr lang="fr-FR" altLang="fr-FR" b="1"/>
              <a:t>Objet</a:t>
            </a:r>
          </a:p>
        </p:txBody>
      </p:sp>
      <p:sp>
        <p:nvSpPr>
          <p:cNvPr id="6154" name="AutoShape 10">
            <a:extLst>
              <a:ext uri="{FF2B5EF4-FFF2-40B4-BE49-F238E27FC236}">
                <a16:creationId xmlns:a16="http://schemas.microsoft.com/office/drawing/2014/main" id="{3B0B0D3C-1EBD-80A9-5F13-876D737902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0163" y="4502150"/>
            <a:ext cx="495300" cy="258763"/>
          </a:xfrm>
          <a:prstGeom prst="roundRect">
            <a:avLst>
              <a:gd name="adj" fmla="val 16667"/>
            </a:avLst>
          </a:prstGeom>
          <a:solidFill>
            <a:srgbClr val="650953">
              <a:alpha val="50000"/>
            </a:srgbClr>
          </a:solidFill>
          <a:ln w="29160" cap="flat">
            <a:solidFill>
              <a:srgbClr val="650953">
                <a:alpha val="70000"/>
              </a:srgb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155" name="Text Box 11">
            <a:extLst>
              <a:ext uri="{FF2B5EF4-FFF2-40B4-BE49-F238E27FC236}">
                <a16:creationId xmlns:a16="http://schemas.microsoft.com/office/drawing/2014/main" id="{2BC2A244-01EA-EE8B-C99C-502226F990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48375" y="5688013"/>
            <a:ext cx="1152525" cy="374650"/>
          </a:xfrm>
          <a:prstGeom prst="rect">
            <a:avLst/>
          </a:prstGeom>
          <a:noFill/>
          <a:ln w="29160" cap="flat">
            <a:solidFill>
              <a:srgbClr val="65095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4400" tIns="75402" rIns="104400" bIns="59400"/>
          <a:lstStyle>
            <a:lvl1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/>
            <a:r>
              <a:rPr lang="fr-FR" altLang="fr-FR" b="1"/>
              <a:t>Valeur</a:t>
            </a:r>
          </a:p>
        </p:txBody>
      </p:sp>
      <p:cxnSp>
        <p:nvCxnSpPr>
          <p:cNvPr id="6156" name="AutoShape 12">
            <a:extLst>
              <a:ext uri="{FF2B5EF4-FFF2-40B4-BE49-F238E27FC236}">
                <a16:creationId xmlns:a16="http://schemas.microsoft.com/office/drawing/2014/main" id="{4928C8E6-24F8-B693-63E8-20554E561C58}"/>
              </a:ext>
            </a:extLst>
          </p:cNvPr>
          <p:cNvCxnSpPr>
            <a:cxnSpLocks noChangeShapeType="1"/>
            <a:stCxn id="6152" idx="2"/>
            <a:endCxn id="6150" idx="0"/>
          </p:cNvCxnSpPr>
          <p:nvPr/>
        </p:nvCxnSpPr>
        <p:spPr bwMode="auto">
          <a:xfrm flipH="1">
            <a:off x="5354638" y="3182938"/>
            <a:ext cx="3175" cy="469900"/>
          </a:xfrm>
          <a:prstGeom prst="straightConnector1">
            <a:avLst/>
          </a:prstGeom>
          <a:noFill/>
          <a:ln w="29160" cap="flat">
            <a:solidFill>
              <a:srgbClr val="F10D0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6157" name="AutoShape 13">
            <a:extLst>
              <a:ext uri="{FF2B5EF4-FFF2-40B4-BE49-F238E27FC236}">
                <a16:creationId xmlns:a16="http://schemas.microsoft.com/office/drawing/2014/main" id="{2FD23E38-33C9-B442-B7CA-9CE7F3F5D83F}"/>
              </a:ext>
            </a:extLst>
          </p:cNvPr>
          <p:cNvCxnSpPr>
            <a:cxnSpLocks noChangeShapeType="1"/>
            <a:stCxn id="6155" idx="0"/>
            <a:endCxn id="6154" idx="2"/>
          </p:cNvCxnSpPr>
          <p:nvPr/>
        </p:nvCxnSpPr>
        <p:spPr bwMode="auto">
          <a:xfrm flipV="1">
            <a:off x="6624638" y="4762500"/>
            <a:ext cx="4762" cy="925513"/>
          </a:xfrm>
          <a:prstGeom prst="straightConnector1">
            <a:avLst/>
          </a:prstGeom>
          <a:noFill/>
          <a:ln w="29160" cap="flat">
            <a:solidFill>
              <a:srgbClr val="65095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6158" name="AutoShape 14">
            <a:extLst>
              <a:ext uri="{FF2B5EF4-FFF2-40B4-BE49-F238E27FC236}">
                <a16:creationId xmlns:a16="http://schemas.microsoft.com/office/drawing/2014/main" id="{A049634B-F103-8642-B7BB-3B4404C4E6CB}"/>
              </a:ext>
            </a:extLst>
          </p:cNvPr>
          <p:cNvCxnSpPr>
            <a:cxnSpLocks noChangeShapeType="1"/>
            <a:stCxn id="6153" idx="0"/>
            <a:endCxn id="6151" idx="2"/>
          </p:cNvCxnSpPr>
          <p:nvPr/>
        </p:nvCxnSpPr>
        <p:spPr bwMode="auto">
          <a:xfrm flipH="1" flipV="1">
            <a:off x="5354638" y="4492625"/>
            <a:ext cx="25400" cy="1914525"/>
          </a:xfrm>
          <a:prstGeom prst="straightConnector1">
            <a:avLst/>
          </a:prstGeom>
          <a:noFill/>
          <a:ln w="29160" cap="flat">
            <a:solidFill>
              <a:srgbClr val="5EB91E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6159" name="Text Box 15">
            <a:extLst>
              <a:ext uri="{FF2B5EF4-FFF2-40B4-BE49-F238E27FC236}">
                <a16:creationId xmlns:a16="http://schemas.microsoft.com/office/drawing/2014/main" id="{36DD3F30-B292-3D9C-7742-7998DBFC3A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1250" y="2808288"/>
            <a:ext cx="2592388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1002" rIns="90000" bIns="4500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r>
              <a:rPr lang="fr-FR" altLang="fr-FR"/>
              <a:t>1ère ligne de la table</a:t>
            </a:r>
          </a:p>
        </p:txBody>
      </p:sp>
      <p:sp>
        <p:nvSpPr>
          <p:cNvPr id="6160" name="Text Box 16">
            <a:extLst>
              <a:ext uri="{FF2B5EF4-FFF2-40B4-BE49-F238E27FC236}">
                <a16:creationId xmlns:a16="http://schemas.microsoft.com/office/drawing/2014/main" id="{5A4DF435-2230-5803-4546-3AF0305D15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75350" y="6437313"/>
            <a:ext cx="2592388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1002" rIns="90000" bIns="4500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r>
              <a:rPr lang="fr-FR" altLang="fr-FR"/>
              <a:t>Ligne(s) suivante(s)</a:t>
            </a:r>
          </a:p>
        </p:txBody>
      </p:sp>
      <p:sp>
        <p:nvSpPr>
          <p:cNvPr id="6161" name="Text Box 17">
            <a:extLst>
              <a:ext uri="{FF2B5EF4-FFF2-40B4-BE49-F238E27FC236}">
                <a16:creationId xmlns:a16="http://schemas.microsoft.com/office/drawing/2014/main" id="{F9017879-B6DB-73ED-FF8D-F7C0EA32FF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413" y="4932363"/>
            <a:ext cx="3851275" cy="1152525"/>
          </a:xfrm>
          <a:prstGeom prst="rect">
            <a:avLst/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1002" rIns="90000" bIns="4500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r>
              <a:rPr lang="fr-FR" altLang="fr-FR" b="1"/>
              <a:t>Type d’une valeur de donnée :</a:t>
            </a:r>
            <a:r>
              <a:rPr lang="fr-FR" altLang="fr-FR"/>
              <a:t> </a:t>
            </a:r>
          </a:p>
          <a:p>
            <a:r>
              <a:rPr lang="fr-FR" altLang="fr-FR"/>
              <a:t>	Nombre</a:t>
            </a:r>
          </a:p>
          <a:p>
            <a:r>
              <a:rPr lang="fr-FR" altLang="fr-FR"/>
              <a:t>	Chaîne de caractères</a:t>
            </a:r>
          </a:p>
          <a:p>
            <a:r>
              <a:rPr lang="fr-FR" altLang="fr-FR"/>
              <a:t>	Booléen</a:t>
            </a:r>
          </a:p>
        </p:txBody>
      </p:sp>
      <p:sp>
        <p:nvSpPr>
          <p:cNvPr id="6162" name="Text Box 18">
            <a:extLst>
              <a:ext uri="{FF2B5EF4-FFF2-40B4-BE49-F238E27FC236}">
                <a16:creationId xmlns:a16="http://schemas.microsoft.com/office/drawing/2014/main" id="{2C0098F2-306A-FFE2-076F-99C14F67E9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900" y="2339975"/>
            <a:ext cx="4535488" cy="360363"/>
          </a:xfrm>
          <a:prstGeom prst="rect">
            <a:avLst/>
          </a:prstGeom>
          <a:solidFill>
            <a:srgbClr val="2A60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1002" rIns="90000" bIns="4500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r>
              <a:rPr lang="fr-FR" altLang="fr-FR" b="1">
                <a:solidFill>
                  <a:srgbClr val="FFFFFF"/>
                </a:solidFill>
              </a:rPr>
              <a:t>Collection de données structurées</a:t>
            </a:r>
          </a:p>
        </p:txBody>
      </p:sp>
      <p:sp>
        <p:nvSpPr>
          <p:cNvPr id="6163" name="Text Box 19">
            <a:extLst>
              <a:ext uri="{FF2B5EF4-FFF2-40B4-BE49-F238E27FC236}">
                <a16:creationId xmlns:a16="http://schemas.microsoft.com/office/drawing/2014/main" id="{04D36AE1-72B2-A63B-FD41-406E7DFE94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413" y="6191250"/>
            <a:ext cx="3851275" cy="1152525"/>
          </a:xfrm>
          <a:prstGeom prst="rect">
            <a:avLst/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1002" rIns="90000" bIns="4500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r>
              <a:rPr lang="fr-FR" altLang="fr-FR" b="1"/>
              <a:t>Format d’une valeur de donnée :</a:t>
            </a:r>
            <a:r>
              <a:rPr lang="fr-FR" altLang="fr-FR"/>
              <a:t> </a:t>
            </a:r>
          </a:p>
          <a:p>
            <a:r>
              <a:rPr lang="fr-FR" altLang="fr-FR"/>
              <a:t>	Nombre de caractères</a:t>
            </a:r>
          </a:p>
          <a:p>
            <a:r>
              <a:rPr lang="fr-FR" altLang="fr-FR"/>
              <a:t>	Date : jj/mm/aaaa</a:t>
            </a:r>
          </a:p>
          <a:p>
            <a:r>
              <a:rPr lang="fr-FR" altLang="fr-FR"/>
              <a:t>	Devise, etc.</a:t>
            </a:r>
          </a:p>
        </p:txBody>
      </p:sp>
      <p:sp>
        <p:nvSpPr>
          <p:cNvPr id="6164" name="Text Box 20">
            <a:extLst>
              <a:ext uri="{FF2B5EF4-FFF2-40B4-BE49-F238E27FC236}">
                <a16:creationId xmlns:a16="http://schemas.microsoft.com/office/drawing/2014/main" id="{9F3E10B5-D2AC-A459-252D-68C28B1F8A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7650" y="144463"/>
            <a:ext cx="482441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1002" rIns="90000" bIns="4500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r>
              <a:rPr lang="fr-FR" altLang="fr-FR" b="1">
                <a:solidFill>
                  <a:srgbClr val="C9211E"/>
                </a:solidFill>
              </a:rPr>
              <a:t>Tableau ? Table ? Liste ? Collection ?</a:t>
            </a:r>
          </a:p>
        </p:txBody>
      </p:sp>
      <p:sp>
        <p:nvSpPr>
          <p:cNvPr id="6165" name="Text Box 21">
            <a:extLst>
              <a:ext uri="{FF2B5EF4-FFF2-40B4-BE49-F238E27FC236}">
                <a16:creationId xmlns:a16="http://schemas.microsoft.com/office/drawing/2014/main" id="{EC827CC2-C684-6713-E971-B58EE5B648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64388" y="5688013"/>
            <a:ext cx="4032250" cy="60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1002" rIns="90000" bIns="4500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r>
              <a:rPr lang="fr-FR" altLang="fr-FR" b="1">
                <a:solidFill>
                  <a:srgbClr val="C9211E"/>
                </a:solidFill>
              </a:rPr>
              <a:t>de la donnée ? du descripteur ?</a:t>
            </a:r>
          </a:p>
        </p:txBody>
      </p:sp>
      <p:sp>
        <p:nvSpPr>
          <p:cNvPr id="6166" name="Text Box 22">
            <a:extLst>
              <a:ext uri="{FF2B5EF4-FFF2-40B4-BE49-F238E27FC236}">
                <a16:creationId xmlns:a16="http://schemas.microsoft.com/office/drawing/2014/main" id="{F10CAD5D-79EE-6DC0-0568-9E77791BAF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063" y="2854325"/>
            <a:ext cx="3671887" cy="60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1002" rIns="90000" bIns="4500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r>
              <a:rPr lang="fr-FR" altLang="fr-FR" b="1">
                <a:solidFill>
                  <a:srgbClr val="C9211E"/>
                </a:solidFill>
              </a:rPr>
              <a:t>Format </a:t>
            </a:r>
            <a:r>
              <a:rPr lang="fr-FR" altLang="fr-FR">
                <a:solidFill>
                  <a:srgbClr val="C9211E"/>
                </a:solidFill>
              </a:rPr>
              <a:t>de la base de données ? </a:t>
            </a:r>
          </a:p>
          <a:p>
            <a:r>
              <a:rPr lang="fr-FR" altLang="fr-FR">
                <a:solidFill>
                  <a:srgbClr val="C9211E"/>
                </a:solidFill>
              </a:rPr>
              <a:t>CSV, XML, etc.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>
            <a:extLst>
              <a:ext uri="{FF2B5EF4-FFF2-40B4-BE49-F238E27FC236}">
                <a16:creationId xmlns:a16="http://schemas.microsoft.com/office/drawing/2014/main" id="{56BE8555-E145-F487-D07D-B85697F3F8B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4988" y="301625"/>
            <a:ext cx="9621837" cy="1262063"/>
          </a:xfrm>
          <a:ln/>
        </p:spPr>
        <p:txBody>
          <a:bodyPr tIns="52451"/>
          <a:lstStyle/>
          <a:p>
            <a: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</a:pPr>
            <a:r>
              <a:rPr lang="fr-FR" altLang="fr-FR"/>
              <a:t>Données structurées CSV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C70E158A-7133-051A-5850-ADE5D1F805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0" y="4392613"/>
            <a:ext cx="6042025" cy="163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171" name="Picture 3">
            <a:extLst>
              <a:ext uri="{FF2B5EF4-FFF2-40B4-BE49-F238E27FC236}">
                <a16:creationId xmlns:a16="http://schemas.microsoft.com/office/drawing/2014/main" id="{62BCE1AD-BB51-C7AA-C930-D70647DB62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0" y="1295400"/>
            <a:ext cx="6735763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3" name="Group 1">
            <a:extLst>
              <a:ext uri="{FF2B5EF4-FFF2-40B4-BE49-F238E27FC236}">
                <a16:creationId xmlns:a16="http://schemas.microsoft.com/office/drawing/2014/main" id="{CD78CCBC-FD3B-B735-7CFF-A91C861193BE}"/>
              </a:ext>
            </a:extLst>
          </p:cNvPr>
          <p:cNvGraphicFramePr>
            <a:graphicFrameLocks noGrp="1"/>
          </p:cNvGraphicFramePr>
          <p:nvPr/>
        </p:nvGraphicFramePr>
        <p:xfrm>
          <a:off x="1017588" y="1976438"/>
          <a:ext cx="7337425" cy="2635250"/>
        </p:xfrm>
        <a:graphic>
          <a:graphicData uri="http://schemas.openxmlformats.org/drawingml/2006/table">
            <a:tbl>
              <a:tblPr/>
              <a:tblGrid>
                <a:gridCol w="1833562">
                  <a:extLst>
                    <a:ext uri="{9D8B030D-6E8A-4147-A177-3AD203B41FA5}">
                      <a16:colId xmlns:a16="http://schemas.microsoft.com/office/drawing/2014/main" val="935133611"/>
                    </a:ext>
                  </a:extLst>
                </a:gridCol>
                <a:gridCol w="1833563">
                  <a:extLst>
                    <a:ext uri="{9D8B030D-6E8A-4147-A177-3AD203B41FA5}">
                      <a16:colId xmlns:a16="http://schemas.microsoft.com/office/drawing/2014/main" val="3893779994"/>
                    </a:ext>
                  </a:extLst>
                </a:gridCol>
                <a:gridCol w="1835150">
                  <a:extLst>
                    <a:ext uri="{9D8B030D-6E8A-4147-A177-3AD203B41FA5}">
                      <a16:colId xmlns:a16="http://schemas.microsoft.com/office/drawing/2014/main" val="3723638291"/>
                    </a:ext>
                  </a:extLst>
                </a:gridCol>
                <a:gridCol w="1835150">
                  <a:extLst>
                    <a:ext uri="{9D8B030D-6E8A-4147-A177-3AD203B41FA5}">
                      <a16:colId xmlns:a16="http://schemas.microsoft.com/office/drawing/2014/main" val="166352557"/>
                    </a:ext>
                  </a:extLst>
                </a:gridCol>
              </a:tblGrid>
              <a:tr h="527050">
                <a:tc>
                  <a:txBody>
                    <a:bodyPr/>
                    <a:lstStyle>
                      <a:lvl1pPr>
                        <a:spcBef>
                          <a:spcPts val="188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39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>
                        <a:spcBef>
                          <a:spcPts val="1513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3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>
                        <a:spcBef>
                          <a:spcPts val="113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>
                        <a:spcBef>
                          <a:spcPts val="763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>
                        <a:spcBef>
                          <a:spcPts val="37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NOM</a:t>
                      </a:r>
                    </a:p>
                  </a:txBody>
                  <a:tcPr marL="90000" marR="90000" marT="46800" marB="46800" anchor="ctr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8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39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>
                        <a:spcBef>
                          <a:spcPts val="1513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3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>
                        <a:spcBef>
                          <a:spcPts val="113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>
                        <a:spcBef>
                          <a:spcPts val="763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>
                        <a:spcBef>
                          <a:spcPts val="37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Prénom</a:t>
                      </a:r>
                    </a:p>
                  </a:txBody>
                  <a:tcPr marL="90000" marR="90000" marT="46800" marB="46800" anchor="ctr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8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39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>
                        <a:spcBef>
                          <a:spcPts val="1513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3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>
                        <a:spcBef>
                          <a:spcPts val="113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>
                        <a:spcBef>
                          <a:spcPts val="763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>
                        <a:spcBef>
                          <a:spcPts val="37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Age</a:t>
                      </a:r>
                    </a:p>
                  </a:txBody>
                  <a:tcPr marL="90000" marR="90000" marT="46800" marB="46800" anchor="ctr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8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39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>
                        <a:spcBef>
                          <a:spcPts val="1513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3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>
                        <a:spcBef>
                          <a:spcPts val="113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>
                        <a:spcBef>
                          <a:spcPts val="763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>
                        <a:spcBef>
                          <a:spcPts val="37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Classe</a:t>
                      </a:r>
                    </a:p>
                  </a:txBody>
                  <a:tcPr marL="90000" marR="90000" marT="46800" marB="46800" anchor="ctr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5696389"/>
                  </a:ext>
                </a:extLst>
              </a:tr>
              <a:tr h="527050">
                <a:tc>
                  <a:txBody>
                    <a:bodyPr/>
                    <a:lstStyle>
                      <a:lvl1pPr>
                        <a:spcBef>
                          <a:spcPts val="188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39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>
                        <a:spcBef>
                          <a:spcPts val="1513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3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>
                        <a:spcBef>
                          <a:spcPts val="113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>
                        <a:spcBef>
                          <a:spcPts val="763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>
                        <a:spcBef>
                          <a:spcPts val="37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ALBERTNI</a:t>
                      </a:r>
                    </a:p>
                  </a:txBody>
                  <a:tcPr marL="90000" marR="90000" marT="46800" marB="46800" anchor="ctr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8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39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>
                        <a:spcBef>
                          <a:spcPts val="1513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3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>
                        <a:spcBef>
                          <a:spcPts val="113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>
                        <a:spcBef>
                          <a:spcPts val="763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>
                        <a:spcBef>
                          <a:spcPts val="37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Zoé</a:t>
                      </a:r>
                    </a:p>
                  </a:txBody>
                  <a:tcPr marL="90000" marR="90000" marT="46800" marB="46800" anchor="ctr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8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39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>
                        <a:spcBef>
                          <a:spcPts val="1513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3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>
                        <a:spcBef>
                          <a:spcPts val="113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>
                        <a:spcBef>
                          <a:spcPts val="763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>
                        <a:spcBef>
                          <a:spcPts val="37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14</a:t>
                      </a:r>
                    </a:p>
                  </a:txBody>
                  <a:tcPr marL="90000" marR="90000" marT="46800" marB="46800" anchor="ctr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8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39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>
                        <a:spcBef>
                          <a:spcPts val="1513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3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>
                        <a:spcBef>
                          <a:spcPts val="113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>
                        <a:spcBef>
                          <a:spcPts val="763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>
                        <a:spcBef>
                          <a:spcPts val="37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3G</a:t>
                      </a:r>
                    </a:p>
                  </a:txBody>
                  <a:tcPr marL="90000" marR="90000" marT="46800" marB="46800" anchor="ctr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1298440"/>
                  </a:ext>
                </a:extLst>
              </a:tr>
              <a:tr h="527050">
                <a:tc>
                  <a:txBody>
                    <a:bodyPr/>
                    <a:lstStyle>
                      <a:lvl1pPr>
                        <a:spcBef>
                          <a:spcPts val="188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39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>
                        <a:spcBef>
                          <a:spcPts val="1513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3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>
                        <a:spcBef>
                          <a:spcPts val="113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>
                        <a:spcBef>
                          <a:spcPts val="763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>
                        <a:spcBef>
                          <a:spcPts val="37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CARMEN</a:t>
                      </a:r>
                    </a:p>
                  </a:txBody>
                  <a:tcPr marL="90000" marR="90000" marT="46800" marB="46800" anchor="ctr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8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39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>
                        <a:spcBef>
                          <a:spcPts val="1513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3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>
                        <a:spcBef>
                          <a:spcPts val="113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>
                        <a:spcBef>
                          <a:spcPts val="763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>
                        <a:spcBef>
                          <a:spcPts val="37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Théo</a:t>
                      </a:r>
                    </a:p>
                  </a:txBody>
                  <a:tcPr marL="90000" marR="90000" marT="46800" marB="46800" anchor="ctr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8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39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>
                        <a:spcBef>
                          <a:spcPts val="1513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3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>
                        <a:spcBef>
                          <a:spcPts val="113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>
                        <a:spcBef>
                          <a:spcPts val="763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>
                        <a:spcBef>
                          <a:spcPts val="37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13</a:t>
                      </a:r>
                    </a:p>
                  </a:txBody>
                  <a:tcPr marL="90000" marR="90000" marT="46800" marB="46800" anchor="ctr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8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39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>
                        <a:spcBef>
                          <a:spcPts val="1513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3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>
                        <a:spcBef>
                          <a:spcPts val="113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>
                        <a:spcBef>
                          <a:spcPts val="763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>
                        <a:spcBef>
                          <a:spcPts val="37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4F</a:t>
                      </a:r>
                    </a:p>
                  </a:txBody>
                  <a:tcPr marL="90000" marR="90000" marT="46800" marB="46800" anchor="ctr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7636736"/>
                  </a:ext>
                </a:extLst>
              </a:tr>
              <a:tr h="527050">
                <a:tc>
                  <a:txBody>
                    <a:bodyPr/>
                    <a:lstStyle>
                      <a:lvl1pPr>
                        <a:spcBef>
                          <a:spcPts val="188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39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>
                        <a:spcBef>
                          <a:spcPts val="1513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3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>
                        <a:spcBef>
                          <a:spcPts val="113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>
                        <a:spcBef>
                          <a:spcPts val="763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>
                        <a:spcBef>
                          <a:spcPts val="37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FERRAND</a:t>
                      </a:r>
                    </a:p>
                  </a:txBody>
                  <a:tcPr marL="90000" marR="90000" marT="46800" marB="46800" anchor="ctr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8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39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>
                        <a:spcBef>
                          <a:spcPts val="1513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3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>
                        <a:spcBef>
                          <a:spcPts val="113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>
                        <a:spcBef>
                          <a:spcPts val="763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>
                        <a:spcBef>
                          <a:spcPts val="37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Lucie</a:t>
                      </a:r>
                    </a:p>
                  </a:txBody>
                  <a:tcPr marL="90000" marR="90000" marT="46800" marB="46800" anchor="ctr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8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39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>
                        <a:spcBef>
                          <a:spcPts val="1513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3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>
                        <a:spcBef>
                          <a:spcPts val="113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>
                        <a:spcBef>
                          <a:spcPts val="763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>
                        <a:spcBef>
                          <a:spcPts val="37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15</a:t>
                      </a:r>
                    </a:p>
                  </a:txBody>
                  <a:tcPr marL="90000" marR="90000" marT="46800" marB="46800" anchor="ctr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8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39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>
                        <a:spcBef>
                          <a:spcPts val="1513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3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>
                        <a:spcBef>
                          <a:spcPts val="113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>
                        <a:spcBef>
                          <a:spcPts val="763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>
                        <a:spcBef>
                          <a:spcPts val="37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3B</a:t>
                      </a:r>
                    </a:p>
                  </a:txBody>
                  <a:tcPr marL="90000" marR="90000" marT="46800" marB="46800" anchor="ctr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209722"/>
                  </a:ext>
                </a:extLst>
              </a:tr>
              <a:tr h="527050">
                <a:tc>
                  <a:txBody>
                    <a:bodyPr/>
                    <a:lstStyle>
                      <a:lvl1pPr>
                        <a:spcBef>
                          <a:spcPts val="188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39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>
                        <a:spcBef>
                          <a:spcPts val="1513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3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>
                        <a:spcBef>
                          <a:spcPts val="113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>
                        <a:spcBef>
                          <a:spcPts val="763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>
                        <a:spcBef>
                          <a:spcPts val="37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NOEL</a:t>
                      </a:r>
                    </a:p>
                  </a:txBody>
                  <a:tcPr marL="90000" marR="90000" marT="46800" marB="46800" anchor="ctr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8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39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>
                        <a:spcBef>
                          <a:spcPts val="1513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3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>
                        <a:spcBef>
                          <a:spcPts val="113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>
                        <a:spcBef>
                          <a:spcPts val="763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>
                        <a:spcBef>
                          <a:spcPts val="37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Timeo</a:t>
                      </a:r>
                    </a:p>
                  </a:txBody>
                  <a:tcPr marL="90000" marR="90000" marT="46800" marB="46800" anchor="ctr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8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39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>
                        <a:spcBef>
                          <a:spcPts val="1513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3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>
                        <a:spcBef>
                          <a:spcPts val="113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>
                        <a:spcBef>
                          <a:spcPts val="763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>
                        <a:spcBef>
                          <a:spcPts val="37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12</a:t>
                      </a:r>
                    </a:p>
                  </a:txBody>
                  <a:tcPr marL="90000" marR="90000" marT="46800" marB="46800" anchor="ctr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8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39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1pPr>
                      <a:lvl2pPr>
                        <a:spcBef>
                          <a:spcPts val="1513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3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2pPr>
                      <a:lvl3pPr>
                        <a:spcBef>
                          <a:spcPts val="113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3pPr>
                      <a:lvl4pPr>
                        <a:spcBef>
                          <a:spcPts val="763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4pPr>
                      <a:lvl5pPr>
                        <a:spcBef>
                          <a:spcPts val="37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  <a:defRPr sz="23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</a:tabLst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6C</a:t>
                      </a:r>
                    </a:p>
                  </a:txBody>
                  <a:tcPr marL="90000" marR="90000" marT="46800" marB="46800" anchor="ctr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1971330"/>
                  </a:ext>
                </a:extLst>
              </a:tr>
            </a:tbl>
          </a:graphicData>
        </a:graphic>
      </p:graphicFrame>
      <p:sp>
        <p:nvSpPr>
          <p:cNvPr id="8263" name="AutoShape 71">
            <a:extLst>
              <a:ext uri="{FF2B5EF4-FFF2-40B4-BE49-F238E27FC236}">
                <a16:creationId xmlns:a16="http://schemas.microsoft.com/office/drawing/2014/main" id="{E92645C6-032A-7F1F-8408-42D3FB0FA8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4575" y="2016125"/>
            <a:ext cx="7272338" cy="431800"/>
          </a:xfrm>
          <a:prstGeom prst="roundRect">
            <a:avLst>
              <a:gd name="adj" fmla="val 16667"/>
            </a:avLst>
          </a:prstGeom>
          <a:noFill/>
          <a:ln w="29160" cap="flat">
            <a:solidFill>
              <a:srgbClr val="0084D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8264" name="AutoShape 72">
            <a:extLst>
              <a:ext uri="{FF2B5EF4-FFF2-40B4-BE49-F238E27FC236}">
                <a16:creationId xmlns:a16="http://schemas.microsoft.com/office/drawing/2014/main" id="{B876B068-A023-AC84-538C-77710F7C2F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8063" y="3095625"/>
            <a:ext cx="7343775" cy="360363"/>
          </a:xfrm>
          <a:prstGeom prst="roundRect">
            <a:avLst>
              <a:gd name="adj" fmla="val 16667"/>
            </a:avLst>
          </a:prstGeom>
          <a:noFill/>
          <a:ln w="29160" cap="flat">
            <a:solidFill>
              <a:srgbClr val="5EB91E">
                <a:alpha val="70000"/>
              </a:srgb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8265" name="AutoShape 73">
            <a:extLst>
              <a:ext uri="{FF2B5EF4-FFF2-40B4-BE49-F238E27FC236}">
                <a16:creationId xmlns:a16="http://schemas.microsoft.com/office/drawing/2014/main" id="{0199A07A-3655-6E77-B8B8-C61C727B05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40088" y="3635375"/>
            <a:ext cx="1079500" cy="360363"/>
          </a:xfrm>
          <a:prstGeom prst="roundRect">
            <a:avLst>
              <a:gd name="adj" fmla="val 16667"/>
            </a:avLst>
          </a:prstGeom>
          <a:noFill/>
          <a:ln w="29160" cap="flat">
            <a:solidFill>
              <a:srgbClr val="C9211E">
                <a:alpha val="70000"/>
              </a:srgb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Application>Microsoft Office PowerPoint</Application>
  <PresentationFormat>Personnalisé</PresentationFormat>
  <Slides>6</Slides>
  <Notes>6</Notes>
  <HiddenSlides>0</HiddenSlide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Présentation PowerPoint</vt:lpstr>
      <vt:lpstr>Descripteurs de la Fiche élève</vt:lpstr>
      <vt:lpstr>Valeurs de la Fiche élève</vt:lpstr>
      <vt:lpstr>Présentation PowerPoint</vt:lpstr>
      <vt:lpstr>Données structurées CSV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cp:revision>15</cp:revision>
  <cp:lastPrinted>1601-01-01T00:00:00Z</cp:lastPrinted>
  <dcterms:created xsi:type="dcterms:W3CDTF">2024-02-17T09:08:06Z</dcterms:created>
  <dcterms:modified xsi:type="dcterms:W3CDTF">2024-02-20T20:35:52Z</dcterms:modified>
</cp:coreProperties>
</file>